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0" r:id="rId1"/>
    <p:sldMasterId id="2147483678" r:id="rId2"/>
  </p:sldMasterIdLst>
  <p:notesMasterIdLst>
    <p:notesMasterId r:id="rId19"/>
  </p:notesMasterIdLst>
  <p:sldIdLst>
    <p:sldId id="16767584" r:id="rId3"/>
    <p:sldId id="16767622" r:id="rId4"/>
    <p:sldId id="16767610" r:id="rId5"/>
    <p:sldId id="16767621" r:id="rId6"/>
    <p:sldId id="259" r:id="rId7"/>
    <p:sldId id="16767620" r:id="rId8"/>
    <p:sldId id="16767618" r:id="rId9"/>
    <p:sldId id="16767612" r:id="rId10"/>
    <p:sldId id="16767616" r:id="rId11"/>
    <p:sldId id="16767617" r:id="rId12"/>
    <p:sldId id="256" r:id="rId13"/>
    <p:sldId id="257" r:id="rId14"/>
    <p:sldId id="258" r:id="rId15"/>
    <p:sldId id="16767603" r:id="rId16"/>
    <p:sldId id="16767619" r:id="rId17"/>
    <p:sldId id="16767604" r:id="rId18"/>
  </p:sldIdLst>
  <p:sldSz cx="12192000" cy="6858000"/>
  <p:notesSz cx="6858000" cy="9144000"/>
  <p:embeddedFontLst>
    <p:embeddedFont>
      <p:font typeface="Poppins Bold" panose="020B0604020202020204" charset="0"/>
      <p:bold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Andalus" panose="02020603050405020304" pitchFamily="18" charset="-78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34" charset="-127"/>
      <p:regular r:id="rId34"/>
      <p:bold r:id="rId35"/>
    </p:embeddedFont>
    <p:embeddedFont>
      <p:font typeface="Montserrat ExtraBold" panose="00000900000000000000" pitchFamily="50" charset="0"/>
      <p:bold r:id="rId36"/>
      <p:boldItalic r:id="rId37"/>
    </p:embeddedFont>
    <p:embeddedFont>
      <p:font typeface="Futura BdCn BT" panose="020B0706020204020204"/>
      <p:regular r:id="rId38"/>
    </p:embeddedFont>
    <p:embeddedFont>
      <p:font typeface="Open Sans ExtraBold" panose="020B0906030804020204" pitchFamily="34" charset="0"/>
      <p:bold r:id="rId39"/>
      <p:boldItalic r:id="rId40"/>
    </p:embeddedFont>
    <p:embeddedFont>
      <p:font typeface="SimSun" panose="02010600030101010101" pitchFamily="2" charset="-122"/>
      <p:regular r:id="rId41"/>
    </p:embeddedFont>
    <p:embeddedFont>
      <p:font typeface="Poppins Light" panose="020B0604020202020204" charset="0"/>
      <p:regular r:id="rId42"/>
      <p:italic r:id="rId43"/>
    </p:embeddedFont>
    <p:embeddedFont>
      <p:font typeface="Franklin Gothic Medium Cond" panose="020B0606030402020204" pitchFamily="34" charset="0"/>
      <p:regular r:id="rId44"/>
    </p:embeddedFont>
    <p:embeddedFont>
      <p:font typeface="Open Sans SemiBold" panose="020B0706030804020204" pitchFamily="34" charset="0"/>
      <p:bold r:id="rId45"/>
      <p:boldItalic r:id="rId46"/>
    </p:embeddedFont>
    <p:embeddedFont>
      <p:font typeface="Arial Black" panose="020B0A04020102020204" pitchFamily="34" charset="0"/>
      <p:bold r:id="rId47"/>
    </p:embeddedFont>
    <p:embeddedFont>
      <p:font typeface="Helvetica" panose="020B0604020202020204" pitchFamily="34" charset="0"/>
      <p:regular r:id="rId48"/>
      <p:bold r:id="rId49"/>
      <p:italic r:id="rId50"/>
      <p:boldItalic r:id="rId51"/>
    </p:embeddedFont>
    <p:embeddedFont>
      <p:font typeface="Signika Negative" panose="020B0604020202020204" charset="0"/>
      <p:regular r:id="rId52"/>
      <p:bold r:id="rId53"/>
    </p:embeddedFont>
    <p:embeddedFont>
      <p:font typeface="ＭＳ Ｐゴシック" panose="020B0600070205080204" pitchFamily="34" charset="-128"/>
      <p:regular r:id="rId54"/>
    </p:embeddedFont>
    <p:embeddedFont>
      <p:font typeface="Poppins ExtraBold" panose="020B0604020202020204" charset="0"/>
      <p:bold r:id="rId55"/>
    </p:embeddedFont>
    <p:embeddedFont>
      <p:font typeface="Oswald Medium" panose="020B0604020202020204" charset="0"/>
      <p:regular r:id="rId56"/>
    </p:embeddedFont>
    <p:embeddedFont>
      <p:font typeface="Montserrat SemiBold" panose="00000700000000000000" pitchFamily="50" charset="0"/>
      <p:bold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Futura Bk BT" panose="020B0502020204020303" pitchFamily="34" charset="0"/>
      <p:regular r:id="rId61"/>
      <p:italic r:id="rId62"/>
    </p:embeddedFont>
    <p:embeddedFont>
      <p:font typeface="Montserrat" panose="00000500000000000000" pitchFamily="50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6AE"/>
    <a:srgbClr val="4766AD"/>
    <a:srgbClr val="005626"/>
    <a:srgbClr val="F2F2F2"/>
    <a:srgbClr val="C37327"/>
    <a:srgbClr val="2E3192"/>
    <a:srgbClr val="68B92E"/>
    <a:srgbClr val="326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1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6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63" Type="http://schemas.openxmlformats.org/officeDocument/2006/relationships/font" Target="fonts/font44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font" Target="fonts/font39.fntdata"/><Relationship Id="rId66" Type="http://schemas.openxmlformats.org/officeDocument/2006/relationships/font" Target="fonts/font47.fntdata"/><Relationship Id="rId5" Type="http://schemas.openxmlformats.org/officeDocument/2006/relationships/slide" Target="slides/slide3.xml"/><Relationship Id="rId61" Type="http://schemas.openxmlformats.org/officeDocument/2006/relationships/font" Target="fonts/font42.fntdata"/><Relationship Id="rId19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font" Target="fonts/font37.fntdata"/><Relationship Id="rId64" Type="http://schemas.openxmlformats.org/officeDocument/2006/relationships/font" Target="fonts/font45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3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font" Target="fonts/font40.fntdata"/><Relationship Id="rId67" Type="http://schemas.openxmlformats.org/officeDocument/2006/relationships/presProps" Target="pres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62" Type="http://schemas.openxmlformats.org/officeDocument/2006/relationships/font" Target="fonts/font4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font" Target="fonts/font38.fntdata"/><Relationship Id="rId10" Type="http://schemas.openxmlformats.org/officeDocument/2006/relationships/slide" Target="slides/slide8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60" Type="http://schemas.openxmlformats.org/officeDocument/2006/relationships/font" Target="fonts/font41.fntdata"/><Relationship Id="rId65" Type="http://schemas.openxmlformats.org/officeDocument/2006/relationships/font" Target="fonts/font4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0.fntdata"/><Relationship Id="rId34" Type="http://schemas.openxmlformats.org/officeDocument/2006/relationships/font" Target="fonts/font15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DDDEA-6049-467D-AA0E-F634C996CB10}" type="datetimeFigureOut">
              <a:rPr lang="en-ID" smtClean="0"/>
              <a:t>09/09/2024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C4CA0-9B02-4AC7-A2D3-F10E761B1EB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588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C4CA0-9B02-4AC7-A2D3-F10E761B1EB4}" type="slidenum">
              <a:rPr lang="en-ID" smtClean="0">
                <a:solidFill>
                  <a:prstClr val="black"/>
                </a:solidFill>
              </a:rPr>
              <a:pPr/>
              <a:t>2</a:t>
            </a:fld>
            <a:endParaRPr lang="en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94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Terdapat tindak</a:t>
            </a:r>
            <a:r>
              <a:rPr lang="id-ID" baseline="0" dirty="0"/>
              <a:t> lanjut penerapan keterampilan, karena latihan keterampilan itu tidak cukup hanya penyampaian materi dan praktek 2 jam saja, tetapi harus terus diasah agar benar-benar terampil sehingga dapat menghasilkan karya yang memberikan manfaat dan dampak yang positif. </a:t>
            </a:r>
          </a:p>
          <a:p>
            <a:r>
              <a:rPr lang="id-ID" baseline="0" dirty="0"/>
              <a:t>Aplikasi bestie menyediakan menu konsultasi khusus internal BPS sebagai media konsultasi terkait materi pembinaan dan penerapannya.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C4CA0-9B02-4AC7-A2D3-F10E761B1EB4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8572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Upaya peningkatan</a:t>
            </a:r>
            <a:r>
              <a:rPr lang="id-ID" baseline="0" dirty="0"/>
              <a:t> pemanfaatan data BPS dari dalam dan luar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C4CA0-9B02-4AC7-A2D3-F10E761B1EB4}" type="slidenum">
              <a:rPr lang="en-ID" smtClean="0">
                <a:solidFill>
                  <a:prstClr val="black"/>
                </a:solidFill>
              </a:rPr>
              <a:pPr/>
              <a:t>4</a:t>
            </a:fld>
            <a:endParaRPr lang="en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2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FC4CA0-9B02-4AC7-A2D3-F10E761B1EB4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538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FC4CA0-9B02-4AC7-A2D3-F10E761B1EB4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097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Terdapat tindak</a:t>
            </a:r>
            <a:r>
              <a:rPr lang="id-ID" baseline="0" dirty="0"/>
              <a:t> lanjut penerapan keterampilan, karena latihan keterampilan itu tidak cukup hanya penyampaian materi dan praktek 2 jam saja, tetapi harus terus diasah agar benar-benar terampil sehingga dapat menghasilkan karya yang memberikan manfaat dan dampak yang positif. </a:t>
            </a:r>
          </a:p>
          <a:p>
            <a:r>
              <a:rPr lang="id-ID" baseline="0" dirty="0"/>
              <a:t>Aplikasi bestie menyediakan menu konsultasi khusus internal BPS sebagai media konsultasi terkait materi pembinaan dan penerapannya.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C4CA0-9B02-4AC7-A2D3-F10E761B1EB4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2156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Terdapat tindak</a:t>
            </a:r>
            <a:r>
              <a:rPr lang="id-ID" baseline="0" dirty="0"/>
              <a:t> lanjut penerapan keterampilan, karena latihan keterampilan itu tidak cukup hanya penyampaian materi dan praktek 2 jam saja, tetapi harus terus diasah agar benar-benar terampil sehingga dapat menghasilkan karya yang memberikan manfaat dan dampak yang positif. </a:t>
            </a:r>
          </a:p>
          <a:p>
            <a:r>
              <a:rPr lang="id-ID" baseline="0" dirty="0"/>
              <a:t>Aplikasi bestie menyediakan menu konsultasi khusus internal BPS sebagai media konsultasi terkait materi pembinaan dan penerapannya.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C4CA0-9B02-4AC7-A2D3-F10E761B1EB4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9002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C4CA0-9B02-4AC7-A2D3-F10E761B1EB4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8529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C4CA0-9B02-4AC7-A2D3-F10E761B1EB4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951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.svg"/><Relationship Id="rId1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7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6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.pn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.png"/><Relationship Id="rId17" Type="http://schemas.openxmlformats.org/officeDocument/2006/relationships/image" Target="../media/image15.svg"/><Relationship Id="rId2" Type="http://schemas.openxmlformats.org/officeDocument/2006/relationships/image" Target="../media/image11.jpe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11.svg"/><Relationship Id="rId19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5.svg"/><Relationship Id="rId12" Type="http://schemas.openxmlformats.org/officeDocument/2006/relationships/image" Target="../media/image13.svg"/><Relationship Id="rId2" Type="http://schemas.openxmlformats.org/officeDocument/2006/relationships/image" Target="../media/image13.pn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5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46AF-8C20-4209-BC03-97587654AABE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D2B9-20EC-4552-98B0-2B691A6AE8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6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200" lvl="1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8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4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8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600" lvl="5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200" lvl="6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800" lvl="7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400" lvl="8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9108281" y="6254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0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 rot="5400000">
            <a:off x="7133432" y="1956595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5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6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200" lvl="1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8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4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8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600" lvl="5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200" lvl="6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800" lvl="7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400" lvl="8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sldNum" idx="12"/>
          </p:nvPr>
        </p:nvSpPr>
        <p:spPr>
          <a:xfrm>
            <a:off x="9108281" y="6254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25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77390-FCC2-48F6-9F11-EF2E7323CE70}" type="datetime1">
              <a:rPr lang="en-AU" smtClean="0"/>
              <a:t>9/09/2024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A908-BA59-4183-8648-53219FC00D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105374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24" name="Title 1"/>
          <p:cNvSpPr>
            <a:spLocks noGrp="1"/>
          </p:cNvSpPr>
          <p:nvPr>
            <p:ph type="title"/>
          </p:nvPr>
        </p:nvSpPr>
        <p:spPr>
          <a:xfrm>
            <a:off x="1396183" y="2625213"/>
            <a:ext cx="8702573" cy="198642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425" name="Text Placeholder 2"/>
          <p:cNvSpPr>
            <a:spLocks noGrp="1"/>
          </p:cNvSpPr>
          <p:nvPr>
            <p:ph type="body" idx="1"/>
          </p:nvPr>
        </p:nvSpPr>
        <p:spPr>
          <a:xfrm>
            <a:off x="1396183" y="4638626"/>
            <a:ext cx="8702573" cy="749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4423" y="6465686"/>
            <a:ext cx="2743200" cy="365125"/>
          </a:xfrm>
          <a:prstGeom prst="rect">
            <a:avLst/>
          </a:prstGeom>
        </p:spPr>
        <p:txBody>
          <a:bodyPr/>
          <a:lstStyle/>
          <a:p>
            <a:fld id="{81C82DA7-E3A6-483D-9198-CE33981055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9278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13"/>
          <p:cNvSpPr/>
          <p:nvPr userDrawn="1"/>
        </p:nvSpPr>
        <p:spPr>
          <a:xfrm>
            <a:off x="5721152" y="1"/>
            <a:ext cx="6470849" cy="6558636"/>
          </a:xfrm>
          <a:custGeom>
            <a:avLst/>
            <a:gdLst>
              <a:gd name="connsiteX0" fmla="*/ 1344548 w 6135065"/>
              <a:gd name="connsiteY0" fmla="*/ 0 h 6218297"/>
              <a:gd name="connsiteX1" fmla="*/ 6135065 w 6135065"/>
              <a:gd name="connsiteY1" fmla="*/ 0 h 6218297"/>
              <a:gd name="connsiteX2" fmla="*/ 6135065 w 6135065"/>
              <a:gd name="connsiteY2" fmla="*/ 4487955 h 6218297"/>
              <a:gd name="connsiteX3" fmla="*/ 5924471 w 6135065"/>
              <a:gd name="connsiteY3" fmla="*/ 4797888 h 6218297"/>
              <a:gd name="connsiteX4" fmla="*/ 5924472 w 6135065"/>
              <a:gd name="connsiteY4" fmla="*/ 4797887 h 6218297"/>
              <a:gd name="connsiteX5" fmla="*/ 5924471 w 6135065"/>
              <a:gd name="connsiteY5" fmla="*/ 4797890 h 6218297"/>
              <a:gd name="connsiteX6" fmla="*/ 1420408 w 6135065"/>
              <a:gd name="connsiteY6" fmla="*/ 5657465 h 6218297"/>
              <a:gd name="connsiteX7" fmla="*/ 560834 w 6135065"/>
              <a:gd name="connsiteY7" fmla="*/ 1153402 h 6218297"/>
              <a:gd name="connsiteX8" fmla="*/ 560835 w 6135065"/>
              <a:gd name="connsiteY8" fmla="*/ 1153400 h 621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5065" h="6218297">
                <a:moveTo>
                  <a:pt x="1344548" y="0"/>
                </a:moveTo>
                <a:lnTo>
                  <a:pt x="6135065" y="0"/>
                </a:lnTo>
                <a:lnTo>
                  <a:pt x="6135065" y="4487955"/>
                </a:lnTo>
                <a:lnTo>
                  <a:pt x="5924471" y="4797888"/>
                </a:lnTo>
                <a:lnTo>
                  <a:pt x="5924472" y="4797887"/>
                </a:lnTo>
                <a:lnTo>
                  <a:pt x="5924471" y="4797890"/>
                </a:lnTo>
                <a:cubicBezTo>
                  <a:pt x="4918073" y="6279017"/>
                  <a:pt x="2901535" y="6663863"/>
                  <a:pt x="1420408" y="5657465"/>
                </a:cubicBezTo>
                <a:cubicBezTo>
                  <a:pt x="-60720" y="4651067"/>
                  <a:pt x="-445565" y="2634530"/>
                  <a:pt x="560834" y="1153402"/>
                </a:cubicBezTo>
                <a:lnTo>
                  <a:pt x="560835" y="11534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2658-F217-48FD-9FE0-A973885F3361}" type="datetime1">
              <a:rPr lang="en-AU" smtClean="0"/>
              <a:t>9/09/2024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kern="1200" cap="none">
                <a:solidFill>
                  <a:srgbClr val="888888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L="457200" marR="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kern="1200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L="914400" marR="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kern="1200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L="1371600" marR="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kern="1200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L="1828800" marR="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kern="1200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L="2286000" marR="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kern="1200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L="2743200" marR="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kern="1200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L="3200400" marR="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kern="1200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L="3657600" marR="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kern="1200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5389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A88EA908-BA59-4183-8648-53219FC00D5C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Freeform: Shape 13"/>
          <p:cNvSpPr/>
          <p:nvPr userDrawn="1"/>
        </p:nvSpPr>
        <p:spPr>
          <a:xfrm>
            <a:off x="6056937" y="1"/>
            <a:ext cx="6135065" cy="6218297"/>
          </a:xfrm>
          <a:custGeom>
            <a:avLst/>
            <a:gdLst>
              <a:gd name="connsiteX0" fmla="*/ 1344548 w 6135065"/>
              <a:gd name="connsiteY0" fmla="*/ 0 h 6218297"/>
              <a:gd name="connsiteX1" fmla="*/ 6135065 w 6135065"/>
              <a:gd name="connsiteY1" fmla="*/ 0 h 6218297"/>
              <a:gd name="connsiteX2" fmla="*/ 6135065 w 6135065"/>
              <a:gd name="connsiteY2" fmla="*/ 4487955 h 6218297"/>
              <a:gd name="connsiteX3" fmla="*/ 5924471 w 6135065"/>
              <a:gd name="connsiteY3" fmla="*/ 4797888 h 6218297"/>
              <a:gd name="connsiteX4" fmla="*/ 5924472 w 6135065"/>
              <a:gd name="connsiteY4" fmla="*/ 4797887 h 6218297"/>
              <a:gd name="connsiteX5" fmla="*/ 5924471 w 6135065"/>
              <a:gd name="connsiteY5" fmla="*/ 4797890 h 6218297"/>
              <a:gd name="connsiteX6" fmla="*/ 1420408 w 6135065"/>
              <a:gd name="connsiteY6" fmla="*/ 5657465 h 6218297"/>
              <a:gd name="connsiteX7" fmla="*/ 560834 w 6135065"/>
              <a:gd name="connsiteY7" fmla="*/ 1153402 h 6218297"/>
              <a:gd name="connsiteX8" fmla="*/ 560835 w 6135065"/>
              <a:gd name="connsiteY8" fmla="*/ 1153400 h 621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5065" h="6218297">
                <a:moveTo>
                  <a:pt x="1344548" y="0"/>
                </a:moveTo>
                <a:lnTo>
                  <a:pt x="6135065" y="0"/>
                </a:lnTo>
                <a:lnTo>
                  <a:pt x="6135065" y="4487955"/>
                </a:lnTo>
                <a:lnTo>
                  <a:pt x="5924471" y="4797888"/>
                </a:lnTo>
                <a:lnTo>
                  <a:pt x="5924472" y="4797887"/>
                </a:lnTo>
                <a:lnTo>
                  <a:pt x="5924471" y="4797890"/>
                </a:lnTo>
                <a:cubicBezTo>
                  <a:pt x="4918073" y="6279017"/>
                  <a:pt x="2901535" y="6663863"/>
                  <a:pt x="1420408" y="5657465"/>
                </a:cubicBezTo>
                <a:cubicBezTo>
                  <a:pt x="-60720" y="4651067"/>
                  <a:pt x="-445565" y="2634530"/>
                  <a:pt x="560834" y="1153402"/>
                </a:cubicBezTo>
                <a:lnTo>
                  <a:pt x="560835" y="1153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413176" y="0"/>
            <a:ext cx="5778827" cy="5896630"/>
          </a:xfrm>
          <a:custGeom>
            <a:avLst/>
            <a:gdLst>
              <a:gd name="connsiteX0" fmla="*/ 1465593 w 5778827"/>
              <a:gd name="connsiteY0" fmla="*/ 0 h 5896630"/>
              <a:gd name="connsiteX1" fmla="*/ 5778827 w 5778827"/>
              <a:gd name="connsiteY1" fmla="*/ 0 h 5896630"/>
              <a:gd name="connsiteX2" fmla="*/ 5778827 w 5778827"/>
              <a:gd name="connsiteY2" fmla="*/ 3830098 h 5896630"/>
              <a:gd name="connsiteX3" fmla="*/ 5226015 w 5778827"/>
              <a:gd name="connsiteY3" fmla="*/ 4643678 h 5896630"/>
              <a:gd name="connsiteX4" fmla="*/ 5226014 w 5778827"/>
              <a:gd name="connsiteY4" fmla="*/ 4643680 h 5896630"/>
              <a:gd name="connsiteX5" fmla="*/ 1252951 w 5778827"/>
              <a:gd name="connsiteY5" fmla="*/ 5401917 h 5896630"/>
              <a:gd name="connsiteX6" fmla="*/ 494715 w 5778827"/>
              <a:gd name="connsiteY6" fmla="*/ 1428853 h 5896630"/>
              <a:gd name="connsiteX7" fmla="*/ 494716 w 5778827"/>
              <a:gd name="connsiteY7" fmla="*/ 1428851 h 589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8827" h="5896630">
                <a:moveTo>
                  <a:pt x="1465593" y="0"/>
                </a:moveTo>
                <a:lnTo>
                  <a:pt x="5778827" y="0"/>
                </a:lnTo>
                <a:lnTo>
                  <a:pt x="5778827" y="3830098"/>
                </a:lnTo>
                <a:lnTo>
                  <a:pt x="5226015" y="4643678"/>
                </a:lnTo>
                <a:lnTo>
                  <a:pt x="5226014" y="4643680"/>
                </a:lnTo>
                <a:cubicBezTo>
                  <a:pt x="4338265" y="5950191"/>
                  <a:pt x="2559463" y="6289666"/>
                  <a:pt x="1252951" y="5401917"/>
                </a:cubicBezTo>
                <a:cubicBezTo>
                  <a:pt x="-53561" y="4514167"/>
                  <a:pt x="-393035" y="2735366"/>
                  <a:pt x="494715" y="1428853"/>
                </a:cubicBezTo>
                <a:lnTo>
                  <a:pt x="494716" y="1428851"/>
                </a:lnTo>
                <a:close/>
              </a:path>
            </a:pathLst>
          </a:custGeom>
          <a:pattFill prst="pct20">
            <a:fgClr>
              <a:schemeClr val="bg1"/>
            </a:fgClr>
            <a:bgClr>
              <a:srgbClr val="1C655E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33657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74779" y="6546851"/>
            <a:ext cx="442625" cy="365125"/>
          </a:xfrm>
        </p:spPr>
        <p:txBody>
          <a:bodyPr/>
          <a:lstStyle>
            <a:lvl1pPr>
              <a:defRPr sz="1400">
                <a:solidFill>
                  <a:srgbClr val="005F2E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t>‹#›</a:t>
            </a:fld>
            <a:endParaRPr lang="en-AU" b="1"/>
          </a:p>
        </p:txBody>
      </p:sp>
      <p:pic>
        <p:nvPicPr>
          <p:cNvPr id="8" name="Picture 7" descr="A picture containing shape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862469" y="78916"/>
            <a:ext cx="1236564" cy="818446"/>
          </a:xfrm>
          <a:prstGeom prst="rect">
            <a:avLst/>
          </a:prstGeom>
        </p:spPr>
      </p:pic>
      <p:sp>
        <p:nvSpPr>
          <p:cNvPr id="41" name="Rectangle: Top Corners Rounded 40"/>
          <p:cNvSpPr/>
          <p:nvPr userDrawn="1"/>
        </p:nvSpPr>
        <p:spPr>
          <a:xfrm rot="16200000">
            <a:off x="11723603" y="6389603"/>
            <a:ext cx="263587" cy="673209"/>
          </a:xfrm>
          <a:prstGeom prst="round2SameRect">
            <a:avLst>
              <a:gd name="adj1" fmla="val 45613"/>
              <a:gd name="adj2" fmla="val 0"/>
            </a:avLst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7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组合 5"/>
          <p:cNvGrpSpPr/>
          <p:nvPr userDrawn="1"/>
        </p:nvGrpSpPr>
        <p:grpSpPr>
          <a:xfrm rot="10800000" flipH="1">
            <a:off x="10424044" y="6674201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43" name="椭圆 6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4" name="椭圆 7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5" name="椭圆 8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6" name="椭圆 9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7" name="椭圆 10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</p:grpSp>
      <p:sp>
        <p:nvSpPr>
          <p:cNvPr id="48" name="Slide Number Placeholder 1"/>
          <p:cNvSpPr txBox="1"/>
          <p:nvPr userDrawn="1"/>
        </p:nvSpPr>
        <p:spPr>
          <a:xfrm>
            <a:off x="11774779" y="6546851"/>
            <a:ext cx="442625" cy="365125"/>
          </a:xfrm>
          <a:prstGeom prst="rect">
            <a:avLst/>
          </a:prstGeom>
        </p:spPr>
        <p:txBody>
          <a:bodyPr vert="horz" lIns="91431" tIns="45717" rIns="91431" bIns="45717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8EA908-BA59-4183-8648-53219FC00D5C}" type="slidenum">
              <a:rPr lang="en-AU" sz="1400" b="1" smtClean="0">
                <a:solidFill>
                  <a:schemeClr val="bg1"/>
                </a:solidFill>
                <a:latin typeface="Calibri" panose="020F0502020204030204"/>
              </a:rPr>
              <a:t>‹#›</a:t>
            </a:fld>
            <a:endParaRPr lang="en-AU" sz="1400" b="1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4" name="Google Shape;27;p4"/>
          <p:cNvSpPr/>
          <p:nvPr userDrawn="1"/>
        </p:nvSpPr>
        <p:spPr>
          <a:xfrm>
            <a:off x="253834" y="99837"/>
            <a:ext cx="108000" cy="756000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txBody>
          <a:bodyPr spcFirstLastPara="1" wrap="square" lIns="91437" tIns="91437" rIns="91437" bIns="9143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Title 58"/>
          <p:cNvSpPr>
            <a:spLocks noGrp="1"/>
          </p:cNvSpPr>
          <p:nvPr>
            <p:ph type="title"/>
          </p:nvPr>
        </p:nvSpPr>
        <p:spPr>
          <a:xfrm>
            <a:off x="415874" y="211718"/>
            <a:ext cx="10033000" cy="53223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graphicFrame>
        <p:nvGraphicFramePr>
          <p:cNvPr id="2" name="Table 12"/>
          <p:cNvGraphicFramePr>
            <a:graphicFrameLocks noGrp="1"/>
          </p:cNvGraphicFramePr>
          <p:nvPr userDrawn="1"/>
        </p:nvGraphicFramePr>
        <p:xfrm>
          <a:off x="-291371" y="110764"/>
          <a:ext cx="208232" cy="741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754">
                <a:tc>
                  <a:txBody>
                    <a:bodyPr/>
                    <a:lstStyle/>
                    <a:p>
                      <a:endParaRPr lang="id-ID" sz="1800"/>
                    </a:p>
                  </a:txBody>
                  <a:tcPr marL="91416" marR="9141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8D4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54">
                <a:tc>
                  <a:txBody>
                    <a:bodyPr/>
                    <a:lstStyle/>
                    <a:p>
                      <a:endParaRPr lang="id-ID" sz="1800"/>
                    </a:p>
                  </a:txBody>
                  <a:tcPr marL="91416" marR="9141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C13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609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202D71-D7E8-4CB4-BEB3-8280EA119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8C2F88E-C985-4837-A44D-CE73FD2EB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01FF54-7C5F-4AFB-9D87-D222C86D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56E4-4261-4CE0-AB0B-5ED1AD88BF6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CB530B-852D-4AC3-8624-91DD7518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2F8DC7D-755E-4BAB-A89B-412F514A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A81FD-342C-42C0-956C-5995CD7D1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00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46AF-8C20-4209-BC03-97587654AABE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D2B9-20EC-4552-98B0-2B691A6AE8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51" t="12119" r="18254" b="296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22742"/>
          <a:stretch>
            <a:fillRect/>
          </a:stretch>
        </p:blipFill>
        <p:spPr>
          <a:xfrm>
            <a:off x="2597804" y="5017225"/>
            <a:ext cx="4427502" cy="1840776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b="1743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345615" y="77762"/>
            <a:ext cx="2653507" cy="8987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screen"/>
          <a:stretch>
            <a:fillRect/>
          </a:stretch>
        </p:blipFill>
        <p:spPr>
          <a:xfrm>
            <a:off x="3111941" y="267185"/>
            <a:ext cx="1256855" cy="509316"/>
          </a:xfrm>
          <a:prstGeom prst="rect">
            <a:avLst/>
          </a:prstGeom>
          <a:effectLst/>
        </p:spPr>
      </p:pic>
      <p:pic>
        <p:nvPicPr>
          <p:cNvPr id="30" name="Graphic 29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0793" y="936891"/>
            <a:ext cx="6275964" cy="4962950"/>
          </a:xfrm>
          <a:prstGeom prst="rect">
            <a:avLst/>
          </a:prstGeom>
        </p:spPr>
      </p:pic>
      <p:pic>
        <p:nvPicPr>
          <p:cNvPr id="32" name="Graphic 31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44140" y="185678"/>
            <a:ext cx="4735794" cy="3006541"/>
          </a:xfrm>
          <a:prstGeom prst="rect">
            <a:avLst/>
          </a:prstGeom>
        </p:spPr>
      </p:pic>
      <p:pic>
        <p:nvPicPr>
          <p:cNvPr id="25" name="Graphic 24"/>
          <p:cNvPicPr>
            <a:picLocks noChangeAspect="1"/>
          </p:cNvPicPr>
          <p:nvPr userDrawn="1"/>
        </p:nvPicPr>
        <p:blipFill rotWithShape="1"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 r="29843"/>
          <a:stretch>
            <a:fillRect/>
          </a:stretch>
        </p:blipFill>
        <p:spPr>
          <a:xfrm>
            <a:off x="9092842" y="2286000"/>
            <a:ext cx="3099159" cy="2614300"/>
          </a:xfrm>
          <a:prstGeom prst="rect">
            <a:avLst/>
          </a:prstGeom>
        </p:spPr>
      </p:pic>
      <p:pic>
        <p:nvPicPr>
          <p:cNvPr id="26" name="Graphic 25"/>
          <p:cNvPicPr>
            <a:picLocks noChangeAspect="1"/>
          </p:cNvPicPr>
          <p:nvPr userDrawn="1"/>
        </p:nvPicPr>
        <p:blipFill rotWithShape="1"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 b="26714"/>
          <a:stretch>
            <a:fillRect/>
          </a:stretch>
        </p:blipFill>
        <p:spPr>
          <a:xfrm flipH="1">
            <a:off x="5662810" y="5028874"/>
            <a:ext cx="4650997" cy="1829127"/>
          </a:xfrm>
          <a:prstGeom prst="rect">
            <a:avLst/>
          </a:prstGeom>
        </p:spPr>
      </p:pic>
      <p:pic>
        <p:nvPicPr>
          <p:cNvPr id="27" name="Graphic 26"/>
          <p:cNvPicPr>
            <a:picLocks noChangeAspect="1"/>
          </p:cNvPicPr>
          <p:nvPr userDrawn="1"/>
        </p:nvPicPr>
        <p:blipFill rotWithShape="1"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 r="27332" b="32867"/>
          <a:stretch>
            <a:fillRect/>
          </a:stretch>
        </p:blipFill>
        <p:spPr>
          <a:xfrm>
            <a:off x="7041820" y="3869840"/>
            <a:ext cx="5150181" cy="2988160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8955794" y="6105837"/>
            <a:ext cx="3080549" cy="67710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 Bold" panose="00000800000000000000" pitchFamily="2" charset="0"/>
                <a:ea typeface="+mn-ea"/>
                <a:cs typeface="Poppins Bold" panose="00000800000000000000" pitchFamily="2" charset="0"/>
              </a:rPr>
              <a:t>“</a:t>
            </a:r>
            <a:r>
              <a:rPr kumimoji="0" lang="en-US" sz="1400" b="0" u="none" strike="noStrike" kern="1200" cap="none" spc="0" normalizeH="0" baseline="0" noProof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 Bold" panose="00000800000000000000" pitchFamily="2" charset="0"/>
                <a:cs typeface="Poppins Bold" panose="00000800000000000000" pitchFamily="2" charset="0"/>
              </a:rPr>
              <a:t>Mencatat</a:t>
            </a:r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 Bold" panose="00000800000000000000" pitchFamily="2" charset="0"/>
                <a:cs typeface="Poppins Bold" panose="00000800000000000000" pitchFamily="2" charset="0"/>
              </a:rPr>
              <a:t> Pertanian Indonesia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Untuk </a:t>
            </a:r>
            <a:r>
              <a:rPr kumimoji="0" lang="en-US" sz="1200" b="0" u="none" strike="noStrike" kern="1200" cap="none" spc="0" normalizeH="0" baseline="0" noProof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Kedaulatan</a:t>
            </a: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 Pangan dan </a:t>
            </a:r>
            <a:r>
              <a:rPr kumimoji="0" lang="en-US" sz="1200" b="0" u="none" strike="noStrike" kern="1200" cap="none" spc="0" normalizeH="0" baseline="0" noProof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Kesejahteraan</a:t>
            </a: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 Petani”</a:t>
            </a:r>
          </a:p>
        </p:txBody>
      </p:sp>
    </p:spTree>
    <p:extLst>
      <p:ext uri="{BB962C8B-B14F-4D97-AF65-F5344CB8AC3E}">
        <p14:creationId xmlns:p14="http://schemas.microsoft.com/office/powerpoint/2010/main" val="2698216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4" t="28611" r="580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b="22742"/>
          <a:stretch>
            <a:fillRect/>
          </a:stretch>
        </p:blipFill>
        <p:spPr>
          <a:xfrm>
            <a:off x="2597804" y="5017225"/>
            <a:ext cx="4427502" cy="1840776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1743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0793" y="936891"/>
            <a:ext cx="6275964" cy="4962950"/>
          </a:xfrm>
          <a:prstGeom prst="rect">
            <a:avLst/>
          </a:prstGeom>
        </p:spPr>
      </p:pic>
      <p:pic>
        <p:nvPicPr>
          <p:cNvPr id="5" name="Graphic 4"/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6860" y="84078"/>
            <a:ext cx="4735794" cy="30065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screen"/>
          <a:stretch>
            <a:fillRect/>
          </a:stretch>
        </p:blipFill>
        <p:spPr>
          <a:xfrm>
            <a:off x="345615" y="77762"/>
            <a:ext cx="2653507" cy="8987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 cstate="screen"/>
          <a:stretch>
            <a:fillRect/>
          </a:stretch>
        </p:blipFill>
        <p:spPr>
          <a:xfrm>
            <a:off x="3111941" y="267185"/>
            <a:ext cx="1256855" cy="509316"/>
          </a:xfrm>
          <a:prstGeom prst="rect">
            <a:avLst/>
          </a:prstGeom>
          <a:effectLst/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3" t="18000" r="17354"/>
          <a:stretch>
            <a:fillRect/>
          </a:stretch>
        </p:blipFill>
        <p:spPr>
          <a:xfrm>
            <a:off x="5244484" y="1035426"/>
            <a:ext cx="5469991" cy="5188971"/>
          </a:xfrm>
          <a:prstGeom prst="rect">
            <a:avLst/>
          </a:prstGeom>
        </p:spPr>
      </p:pic>
      <p:pic>
        <p:nvPicPr>
          <p:cNvPr id="25" name="Graphic 24"/>
          <p:cNvPicPr>
            <a:picLocks noChangeAspect="1"/>
          </p:cNvPicPr>
          <p:nvPr userDrawn="1"/>
        </p:nvPicPr>
        <p:blipFill rotWithShape="1"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 r="29843"/>
          <a:stretch>
            <a:fillRect/>
          </a:stretch>
        </p:blipFill>
        <p:spPr>
          <a:xfrm>
            <a:off x="9593671" y="2708477"/>
            <a:ext cx="2598328" cy="2191823"/>
          </a:xfrm>
          <a:prstGeom prst="rect">
            <a:avLst/>
          </a:prstGeom>
        </p:spPr>
      </p:pic>
      <p:pic>
        <p:nvPicPr>
          <p:cNvPr id="26" name="Graphic 25"/>
          <p:cNvPicPr>
            <a:picLocks noChangeAspect="1"/>
          </p:cNvPicPr>
          <p:nvPr userDrawn="1"/>
        </p:nvPicPr>
        <p:blipFill rotWithShape="1"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 b="26714"/>
          <a:stretch>
            <a:fillRect/>
          </a:stretch>
        </p:blipFill>
        <p:spPr>
          <a:xfrm flipH="1">
            <a:off x="5662810" y="5028874"/>
            <a:ext cx="4650997" cy="1829127"/>
          </a:xfrm>
          <a:prstGeom prst="rect">
            <a:avLst/>
          </a:prstGeom>
        </p:spPr>
      </p:pic>
      <p:pic>
        <p:nvPicPr>
          <p:cNvPr id="27" name="Graphic 26"/>
          <p:cNvPicPr>
            <a:picLocks noChangeAspect="1"/>
          </p:cNvPicPr>
          <p:nvPr userDrawn="1"/>
        </p:nvPicPr>
        <p:blipFill rotWithShape="1"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 r="27332" b="32867"/>
          <a:stretch>
            <a:fillRect/>
          </a:stretch>
        </p:blipFill>
        <p:spPr>
          <a:xfrm>
            <a:off x="7041820" y="3869840"/>
            <a:ext cx="5150181" cy="2988160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8955794" y="6105837"/>
            <a:ext cx="3080549" cy="67710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 Bold" panose="00000800000000000000" pitchFamily="2" charset="0"/>
                <a:ea typeface="+mn-ea"/>
                <a:cs typeface="Poppins Bold" panose="00000800000000000000" pitchFamily="2" charset="0"/>
              </a:rPr>
              <a:t>“</a:t>
            </a:r>
            <a:r>
              <a:rPr kumimoji="0" lang="en-US" sz="1400" b="0" u="none" strike="noStrike" kern="1200" cap="none" spc="0" normalizeH="0" baseline="0" noProof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 Bold" panose="00000800000000000000" pitchFamily="2" charset="0"/>
                <a:cs typeface="Poppins Bold" panose="00000800000000000000" pitchFamily="2" charset="0"/>
              </a:rPr>
              <a:t>Mencatat</a:t>
            </a:r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 Bold" panose="00000800000000000000" pitchFamily="2" charset="0"/>
                <a:cs typeface="Poppins Bold" panose="00000800000000000000" pitchFamily="2" charset="0"/>
              </a:rPr>
              <a:t> Pertanian Indonesia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Untuk </a:t>
            </a:r>
            <a:r>
              <a:rPr kumimoji="0" lang="en-US" sz="1200" b="0" u="none" strike="noStrike" kern="1200" cap="none" spc="0" normalizeH="0" baseline="0" noProof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Kedaulatan</a:t>
            </a: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 Pangan dan </a:t>
            </a:r>
            <a:r>
              <a:rPr kumimoji="0" lang="en-US" sz="1200" b="0" u="none" strike="noStrike" kern="1200" cap="none" spc="0" normalizeH="0" baseline="0" noProof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Kesejahteraan</a:t>
            </a: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 Petani”</a:t>
            </a:r>
          </a:p>
        </p:txBody>
      </p:sp>
    </p:spTree>
    <p:extLst>
      <p:ext uri="{BB962C8B-B14F-4D97-AF65-F5344CB8AC3E}">
        <p14:creationId xmlns:p14="http://schemas.microsoft.com/office/powerpoint/2010/main" val="194684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988" b="5200"/>
          <a:stretch>
            <a:fillRect/>
          </a:stretch>
        </p:blipFill>
        <p:spPr>
          <a:xfrm>
            <a:off x="2287802" y="-1"/>
            <a:ext cx="9904197" cy="6858001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22742"/>
          <a:stretch>
            <a:fillRect/>
          </a:stretch>
        </p:blipFill>
        <p:spPr>
          <a:xfrm>
            <a:off x="2597804" y="5017225"/>
            <a:ext cx="4427502" cy="1840776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b="1743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345615" y="77762"/>
            <a:ext cx="2653507" cy="8987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screen"/>
          <a:stretch>
            <a:fillRect/>
          </a:stretch>
        </p:blipFill>
        <p:spPr>
          <a:xfrm>
            <a:off x="3111941" y="267185"/>
            <a:ext cx="1256855" cy="509316"/>
          </a:xfrm>
          <a:prstGeom prst="rect">
            <a:avLst/>
          </a:prstGeom>
          <a:effectLst/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5286923" y="592845"/>
            <a:ext cx="6112598" cy="6143160"/>
          </a:xfrm>
          <a:prstGeom prst="rect">
            <a:avLst/>
          </a:prstGeom>
        </p:spPr>
      </p:pic>
      <p:pic>
        <p:nvPicPr>
          <p:cNvPr id="25" name="Graphic 24"/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29843"/>
          <a:stretch>
            <a:fillRect/>
          </a:stretch>
        </p:blipFill>
        <p:spPr>
          <a:xfrm>
            <a:off x="9436103" y="2575561"/>
            <a:ext cx="2755896" cy="2324740"/>
          </a:xfrm>
          <a:prstGeom prst="rect">
            <a:avLst/>
          </a:prstGeom>
        </p:spPr>
      </p:pic>
      <p:pic>
        <p:nvPicPr>
          <p:cNvPr id="26" name="Graphic 25"/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26714"/>
          <a:stretch>
            <a:fillRect/>
          </a:stretch>
        </p:blipFill>
        <p:spPr>
          <a:xfrm flipH="1">
            <a:off x="5662810" y="5028874"/>
            <a:ext cx="4650997" cy="1829127"/>
          </a:xfrm>
          <a:prstGeom prst="rect">
            <a:avLst/>
          </a:prstGeom>
        </p:spPr>
      </p:pic>
      <p:pic>
        <p:nvPicPr>
          <p:cNvPr id="27" name="Graphic 26"/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27332" b="32867"/>
          <a:stretch>
            <a:fillRect/>
          </a:stretch>
        </p:blipFill>
        <p:spPr>
          <a:xfrm>
            <a:off x="7041820" y="3869840"/>
            <a:ext cx="5150181" cy="2988160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8955794" y="6105837"/>
            <a:ext cx="3080549" cy="67710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 Bold" panose="00000800000000000000" pitchFamily="2" charset="0"/>
                <a:ea typeface="+mn-ea"/>
                <a:cs typeface="Poppins Bold" panose="00000800000000000000" pitchFamily="2" charset="0"/>
              </a:rPr>
              <a:t>“</a:t>
            </a:r>
            <a:r>
              <a:rPr kumimoji="0" lang="en-US" sz="1400" b="0" u="none" strike="noStrike" kern="1200" cap="none" spc="0" normalizeH="0" baseline="0" noProof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 Bold" panose="00000800000000000000" pitchFamily="2" charset="0"/>
                <a:cs typeface="Poppins Bold" panose="00000800000000000000" pitchFamily="2" charset="0"/>
              </a:rPr>
              <a:t>Mencatat</a:t>
            </a:r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 Bold" panose="00000800000000000000" pitchFamily="2" charset="0"/>
                <a:cs typeface="Poppins Bold" panose="00000800000000000000" pitchFamily="2" charset="0"/>
              </a:rPr>
              <a:t> Pertanian Indonesia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Untuk </a:t>
            </a:r>
            <a:r>
              <a:rPr kumimoji="0" lang="en-US" sz="1200" b="0" u="none" strike="noStrike" kern="1200" cap="none" spc="0" normalizeH="0" baseline="0" noProof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Kedaulatan</a:t>
            </a: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 Pangan dan </a:t>
            </a:r>
            <a:r>
              <a:rPr kumimoji="0" lang="en-US" sz="1200" b="0" u="none" strike="noStrike" kern="1200" cap="none" spc="0" normalizeH="0" baseline="0" noProof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Kesejahteraan</a:t>
            </a:r>
            <a:r>
              <a:rPr kumimoji="0" lang="en-US" sz="1200" b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uLnTx/>
                <a:uFillTx/>
                <a:latin typeface="Poppins" panose="00000800000000000000" pitchFamily="2" charset="0"/>
                <a:ea typeface="+mn-ea"/>
                <a:cs typeface="Poppins" panose="00000800000000000000" pitchFamily="2" charset="0"/>
              </a:rPr>
              <a:t> Petani”</a:t>
            </a:r>
          </a:p>
        </p:txBody>
      </p:sp>
    </p:spTree>
    <p:extLst>
      <p:ext uri="{BB962C8B-B14F-4D97-AF65-F5344CB8AC3E}">
        <p14:creationId xmlns:p14="http://schemas.microsoft.com/office/powerpoint/2010/main" val="132632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9108281" y="6254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9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6096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2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8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800" b="1"/>
            </a:lvl3pPr>
            <a:lvl4pPr marL="24384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8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6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2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8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4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2"/>
          </p:nvPr>
        </p:nvSpPr>
        <p:spPr>
          <a:xfrm>
            <a:off x="839791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6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200" lvl="1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8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4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8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600" lvl="5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200" lvl="6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800" lvl="7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400" lvl="8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6096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2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8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800" b="1"/>
            </a:lvl3pPr>
            <a:lvl4pPr marL="24384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8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6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2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8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4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6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200" lvl="1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8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4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8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600" lvl="5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200" lvl="6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800" lvl="7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400" lvl="8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9108281" y="6254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 panose="020006030000000000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600" lvl="0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2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8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400" lvl="3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8000" lvl="4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600" lvl="5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200" lvl="6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800" lvl="7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400" lvl="8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2"/>
          </p:nvPr>
        </p:nvSpPr>
        <p:spPr>
          <a:xfrm>
            <a:off x="839790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6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2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8288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4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4pPr>
            <a:lvl5pPr marL="3048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36576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6pPr>
            <a:lvl7pPr marL="42672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7pPr>
            <a:lvl8pPr marL="48768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8pPr>
            <a:lvl9pPr marL="54864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9108281" y="6254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2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Medium" panose="020006030000000000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>
            <a:off x="839790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6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2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8288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4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4pPr>
            <a:lvl5pPr marL="3048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36576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6pPr>
            <a:lvl7pPr marL="4267200" lvl="6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7pPr>
            <a:lvl8pPr marL="48768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8pPr>
            <a:lvl9pPr marL="5486400" lvl="8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9108281" y="6254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46AF-8C20-4209-BC03-97587654AABE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DD2B9-20EC-4552-98B0-2B691A6AE85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 Medium" panose="02000603000000000000"/>
              <a:buNone/>
              <a:defRPr sz="3300" b="0" i="0" u="none" strike="noStrike" cap="none">
                <a:solidFill>
                  <a:schemeClr val="dk1"/>
                </a:solidFill>
                <a:latin typeface="Oswald Medium" panose="02000603000000000000"/>
                <a:ea typeface="Oswald Medium" panose="02000603000000000000"/>
                <a:cs typeface="Oswald Medium" panose="02000603000000000000"/>
                <a:sym typeface="Oswald Medium" panose="02000603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 panose="020B0604020202020204"/>
              <a:buChar char="•"/>
              <a:defRPr sz="135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 panose="020B0604020202020204"/>
              <a:buChar char="•"/>
              <a:defRPr sz="135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 panose="020B0604020202020204"/>
              <a:buChar char="•"/>
              <a:defRPr sz="135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 panose="020B0604020202020204"/>
              <a:buChar char="•"/>
              <a:defRPr sz="135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 panose="020B0604020202020204"/>
              <a:buChar char="•"/>
              <a:defRPr sz="135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 panose="020B0604020202020204"/>
              <a:buChar char="•"/>
              <a:defRPr sz="135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ldNum" idx="12"/>
          </p:nvPr>
        </p:nvSpPr>
        <p:spPr>
          <a:xfrm>
            <a:off x="9284175" y="63903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903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25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28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3.png"/><Relationship Id="rId4" Type="http://schemas.openxmlformats.org/officeDocument/2006/relationships/image" Target="../media/image7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3.png"/><Relationship Id="rId4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66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3.png"/><Relationship Id="rId10" Type="http://schemas.openxmlformats.org/officeDocument/2006/relationships/image" Target="../media/image79.svg"/><Relationship Id="rId4" Type="http://schemas.openxmlformats.org/officeDocument/2006/relationships/image" Target="../media/image81.sv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71.png"/><Relationship Id="rId3" Type="http://schemas.openxmlformats.org/officeDocument/2006/relationships/image" Target="../media/image27.png"/><Relationship Id="rId7" Type="http://schemas.openxmlformats.org/officeDocument/2006/relationships/image" Target="../media/image68.png"/><Relationship Id="rId12" Type="http://schemas.openxmlformats.org/officeDocument/2006/relationships/image" Target="../media/image89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5" Type="http://schemas.openxmlformats.org/officeDocument/2006/relationships/image" Target="../media/image23.png"/><Relationship Id="rId10" Type="http://schemas.openxmlformats.org/officeDocument/2006/relationships/image" Target="../media/image87.svg"/><Relationship Id="rId4" Type="http://schemas.openxmlformats.org/officeDocument/2006/relationships/image" Target="../media/image28.png"/><Relationship Id="rId9" Type="http://schemas.openxmlformats.org/officeDocument/2006/relationships/image" Target="../media/image69.png"/><Relationship Id="rId14" Type="http://schemas.openxmlformats.org/officeDocument/2006/relationships/image" Target="../media/image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34.jp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3.wdp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35.png"/><Relationship Id="rId5" Type="http://schemas.openxmlformats.org/officeDocument/2006/relationships/image" Target="../media/image43.jpeg"/><Relationship Id="rId15" Type="http://schemas.openxmlformats.org/officeDocument/2006/relationships/image" Target="../media/image58.svg"/><Relationship Id="rId10" Type="http://schemas.openxmlformats.org/officeDocument/2006/relationships/image" Target="../media/image48.png"/><Relationship Id="rId4" Type="http://schemas.openxmlformats.org/officeDocument/2006/relationships/image" Target="../media/image24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.png"/><Relationship Id="rId7" Type="http://schemas.openxmlformats.org/officeDocument/2006/relationships/image" Target="../media/image5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65.svg"/><Relationship Id="rId4" Type="http://schemas.openxmlformats.org/officeDocument/2006/relationships/image" Target="../media/image28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8D002885-DA60-4ACB-BD82-914C29BC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41" y="-2548252"/>
            <a:ext cx="11455408" cy="11455408"/>
          </a:xfrm>
          <a:prstGeom prst="rect">
            <a:avLst/>
          </a:prstGeom>
        </p:spPr>
      </p:pic>
      <p:sp>
        <p:nvSpPr>
          <p:cNvPr id="53" name="Freeform: Shape 52"/>
          <p:cNvSpPr/>
          <p:nvPr/>
        </p:nvSpPr>
        <p:spPr>
          <a:xfrm rot="10800000">
            <a:off x="8197689" y="-1987291"/>
            <a:ext cx="5445487" cy="5444779"/>
          </a:xfrm>
          <a:custGeom>
            <a:avLst/>
            <a:gdLst>
              <a:gd name="connsiteX0" fmla="*/ 2457217 w 4914434"/>
              <a:gd name="connsiteY0" fmla="*/ 782133 h 4914434"/>
              <a:gd name="connsiteX1" fmla="*/ 782133 w 4914434"/>
              <a:gd name="connsiteY1" fmla="*/ 2457217 h 4914434"/>
              <a:gd name="connsiteX2" fmla="*/ 2457217 w 4914434"/>
              <a:gd name="connsiteY2" fmla="*/ 4132301 h 4914434"/>
              <a:gd name="connsiteX3" fmla="*/ 4132301 w 4914434"/>
              <a:gd name="connsiteY3" fmla="*/ 2457217 h 4914434"/>
              <a:gd name="connsiteX4" fmla="*/ 2457217 w 4914434"/>
              <a:gd name="connsiteY4" fmla="*/ 782133 h 4914434"/>
              <a:gd name="connsiteX5" fmla="*/ 2457217 w 4914434"/>
              <a:gd name="connsiteY5" fmla="*/ 0 h 4914434"/>
              <a:gd name="connsiteX6" fmla="*/ 4914434 w 4914434"/>
              <a:gd name="connsiteY6" fmla="*/ 2457217 h 4914434"/>
              <a:gd name="connsiteX7" fmla="*/ 2457217 w 4914434"/>
              <a:gd name="connsiteY7" fmla="*/ 4914434 h 4914434"/>
              <a:gd name="connsiteX8" fmla="*/ 0 w 4914434"/>
              <a:gd name="connsiteY8" fmla="*/ 2457217 h 4914434"/>
              <a:gd name="connsiteX9" fmla="*/ 2457217 w 4914434"/>
              <a:gd name="connsiteY9" fmla="*/ 0 h 491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14434" h="4914434">
                <a:moveTo>
                  <a:pt x="2457217" y="782133"/>
                </a:moveTo>
                <a:cubicBezTo>
                  <a:pt x="1532094" y="782133"/>
                  <a:pt x="782133" y="1532094"/>
                  <a:pt x="782133" y="2457217"/>
                </a:cubicBezTo>
                <a:cubicBezTo>
                  <a:pt x="782133" y="3382340"/>
                  <a:pt x="1532094" y="4132301"/>
                  <a:pt x="2457217" y="4132301"/>
                </a:cubicBezTo>
                <a:cubicBezTo>
                  <a:pt x="3382340" y="4132301"/>
                  <a:pt x="4132301" y="3382340"/>
                  <a:pt x="4132301" y="2457217"/>
                </a:cubicBezTo>
                <a:cubicBezTo>
                  <a:pt x="4132301" y="1532094"/>
                  <a:pt x="3382340" y="782133"/>
                  <a:pt x="2457217" y="782133"/>
                </a:cubicBezTo>
                <a:close/>
                <a:moveTo>
                  <a:pt x="2457217" y="0"/>
                </a:moveTo>
                <a:cubicBezTo>
                  <a:pt x="3814300" y="0"/>
                  <a:pt x="4914434" y="1100134"/>
                  <a:pt x="4914434" y="2457217"/>
                </a:cubicBezTo>
                <a:cubicBezTo>
                  <a:pt x="4914434" y="3814300"/>
                  <a:pt x="3814300" y="4914434"/>
                  <a:pt x="2457217" y="4914434"/>
                </a:cubicBezTo>
                <a:cubicBezTo>
                  <a:pt x="1100134" y="4914434"/>
                  <a:pt x="0" y="3814300"/>
                  <a:pt x="0" y="2457217"/>
                </a:cubicBezTo>
                <a:cubicBezTo>
                  <a:pt x="0" y="1100134"/>
                  <a:pt x="1100134" y="0"/>
                  <a:pt x="2457217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68000"/>
                </a:schemeClr>
              </a:gs>
              <a:gs pos="60000">
                <a:schemeClr val="accent5">
                  <a:alpha val="27000"/>
                </a:schemeClr>
              </a:gs>
              <a:gs pos="83000">
                <a:schemeClr val="accent5">
                  <a:alpha val="5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40585"/>
          <a:stretch>
            <a:fillRect/>
          </a:stretch>
        </p:blipFill>
        <p:spPr>
          <a:xfrm>
            <a:off x="1" y="0"/>
            <a:ext cx="7119371" cy="6858000"/>
          </a:xfrm>
          <a:prstGeom prst="rect">
            <a:avLst/>
          </a:prstGeom>
          <a:effectLst>
            <a:outerShdw blurRad="2540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085C692-3206-48CC-8E8B-8632FD7E71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8"/>
          <a:stretch/>
        </p:blipFill>
        <p:spPr>
          <a:xfrm>
            <a:off x="1867168" y="-184991"/>
            <a:ext cx="12651610" cy="73477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59" y="4452575"/>
            <a:ext cx="5642420" cy="3103985"/>
          </a:xfrm>
          <a:prstGeom prst="rect">
            <a:avLst/>
          </a:prstGeom>
        </p:spPr>
      </p:pic>
      <p:pic>
        <p:nvPicPr>
          <p:cNvPr id="36" name="Graphic 35"/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1" r="24204"/>
          <a:stretch>
            <a:fillRect/>
          </a:stretch>
        </p:blipFill>
        <p:spPr>
          <a:xfrm>
            <a:off x="8553366" y="0"/>
            <a:ext cx="3638634" cy="685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995" y="4030414"/>
            <a:ext cx="2627368" cy="324240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3475" flipH="1">
            <a:off x="8037370" y="4475673"/>
            <a:ext cx="2125927" cy="3057787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 flipH="1">
            <a:off x="2059248" y="668942"/>
            <a:ext cx="4254726" cy="6193764"/>
            <a:chOff x="4551528" y="2720648"/>
            <a:chExt cx="2905125" cy="4229100"/>
          </a:xfrm>
        </p:grpSpPr>
        <p:pic>
          <p:nvPicPr>
            <p:cNvPr id="50" name="Graphic 22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</a:blip>
            <a:stretch>
              <a:fillRect/>
            </a:stretch>
          </p:blipFill>
          <p:spPr>
            <a:xfrm flipV="1">
              <a:off x="5012568" y="2720648"/>
              <a:ext cx="2200275" cy="4229100"/>
            </a:xfrm>
            <a:prstGeom prst="rect">
              <a:avLst/>
            </a:prstGeom>
          </p:spPr>
        </p:pic>
        <p:pic>
          <p:nvPicPr>
            <p:cNvPr id="51" name="Graphic 23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</a:blip>
            <a:stretch>
              <a:fillRect/>
            </a:stretch>
          </p:blipFill>
          <p:spPr>
            <a:xfrm flipH="1">
              <a:off x="4551528" y="3921184"/>
              <a:ext cx="2905125" cy="2857500"/>
            </a:xfrm>
            <a:prstGeom prst="rect">
              <a:avLst/>
            </a:prstGeom>
          </p:spPr>
        </p:pic>
      </p:grpSp>
      <p:sp>
        <p:nvSpPr>
          <p:cNvPr id="52" name="Freeform: Shape 51"/>
          <p:cNvSpPr/>
          <p:nvPr/>
        </p:nvSpPr>
        <p:spPr>
          <a:xfrm>
            <a:off x="-959605" y="5207783"/>
            <a:ext cx="2808779" cy="2808779"/>
          </a:xfrm>
          <a:custGeom>
            <a:avLst/>
            <a:gdLst>
              <a:gd name="connsiteX0" fmla="*/ 2457217 w 4914434"/>
              <a:gd name="connsiteY0" fmla="*/ 782133 h 4914434"/>
              <a:gd name="connsiteX1" fmla="*/ 782133 w 4914434"/>
              <a:gd name="connsiteY1" fmla="*/ 2457217 h 4914434"/>
              <a:gd name="connsiteX2" fmla="*/ 2457217 w 4914434"/>
              <a:gd name="connsiteY2" fmla="*/ 4132301 h 4914434"/>
              <a:gd name="connsiteX3" fmla="*/ 4132301 w 4914434"/>
              <a:gd name="connsiteY3" fmla="*/ 2457217 h 4914434"/>
              <a:gd name="connsiteX4" fmla="*/ 2457217 w 4914434"/>
              <a:gd name="connsiteY4" fmla="*/ 782133 h 4914434"/>
              <a:gd name="connsiteX5" fmla="*/ 2457217 w 4914434"/>
              <a:gd name="connsiteY5" fmla="*/ 0 h 4914434"/>
              <a:gd name="connsiteX6" fmla="*/ 4914434 w 4914434"/>
              <a:gd name="connsiteY6" fmla="*/ 2457217 h 4914434"/>
              <a:gd name="connsiteX7" fmla="*/ 2457217 w 4914434"/>
              <a:gd name="connsiteY7" fmla="*/ 4914434 h 4914434"/>
              <a:gd name="connsiteX8" fmla="*/ 0 w 4914434"/>
              <a:gd name="connsiteY8" fmla="*/ 2457217 h 4914434"/>
              <a:gd name="connsiteX9" fmla="*/ 2457217 w 4914434"/>
              <a:gd name="connsiteY9" fmla="*/ 0 h 491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14434" h="4914434">
                <a:moveTo>
                  <a:pt x="2457217" y="782133"/>
                </a:moveTo>
                <a:cubicBezTo>
                  <a:pt x="1532094" y="782133"/>
                  <a:pt x="782133" y="1532094"/>
                  <a:pt x="782133" y="2457217"/>
                </a:cubicBezTo>
                <a:cubicBezTo>
                  <a:pt x="782133" y="3382340"/>
                  <a:pt x="1532094" y="4132301"/>
                  <a:pt x="2457217" y="4132301"/>
                </a:cubicBezTo>
                <a:cubicBezTo>
                  <a:pt x="3382340" y="4132301"/>
                  <a:pt x="4132301" y="3382340"/>
                  <a:pt x="4132301" y="2457217"/>
                </a:cubicBezTo>
                <a:cubicBezTo>
                  <a:pt x="4132301" y="1532094"/>
                  <a:pt x="3382340" y="782133"/>
                  <a:pt x="2457217" y="782133"/>
                </a:cubicBezTo>
                <a:close/>
                <a:moveTo>
                  <a:pt x="2457217" y="0"/>
                </a:moveTo>
                <a:cubicBezTo>
                  <a:pt x="3814300" y="0"/>
                  <a:pt x="4914434" y="1100134"/>
                  <a:pt x="4914434" y="2457217"/>
                </a:cubicBezTo>
                <a:cubicBezTo>
                  <a:pt x="4914434" y="3814300"/>
                  <a:pt x="3814300" y="4914434"/>
                  <a:pt x="2457217" y="4914434"/>
                </a:cubicBezTo>
                <a:cubicBezTo>
                  <a:pt x="1100134" y="4914434"/>
                  <a:pt x="0" y="3814300"/>
                  <a:pt x="0" y="2457217"/>
                </a:cubicBezTo>
                <a:cubicBezTo>
                  <a:pt x="0" y="1100134"/>
                  <a:pt x="1100134" y="0"/>
                  <a:pt x="2457217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68000"/>
                </a:schemeClr>
              </a:gs>
              <a:gs pos="54000">
                <a:schemeClr val="accent5">
                  <a:alpha val="27000"/>
                </a:schemeClr>
              </a:gs>
              <a:gs pos="78000">
                <a:schemeClr val="accent5">
                  <a:alpha val="5000"/>
                </a:schemeClr>
              </a:gs>
              <a:gs pos="100000">
                <a:schemeClr val="accent5">
                  <a:alpha val="8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665" y="1953436"/>
            <a:ext cx="2461698" cy="4278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400">
              <a:lnSpc>
                <a:spcPct val="90000"/>
              </a:lnSpc>
              <a:defRPr/>
            </a:pPr>
            <a:r>
              <a:rPr lang="en-US" sz="2400" b="1" dirty="0" err="1">
                <a:latin typeface="Montserrat SemiBold" panose="00000700000000000000" pitchFamily="50" charset="0"/>
                <a:cs typeface="Poppins ExtraBold" panose="00000900000000000000"/>
              </a:rPr>
              <a:t>Rencana</a:t>
            </a:r>
            <a:r>
              <a:rPr lang="en-US" sz="2400" b="1" dirty="0">
                <a:latin typeface="Montserrat SemiBold" panose="00000700000000000000" pitchFamily="50" charset="0"/>
                <a:cs typeface="Poppins ExtraBold" panose="00000900000000000000"/>
              </a:rPr>
              <a:t> </a:t>
            </a:r>
            <a:r>
              <a:rPr lang="en-US" sz="2400" b="1" dirty="0" err="1">
                <a:latin typeface="Montserrat SemiBold" panose="00000700000000000000" pitchFamily="50" charset="0"/>
                <a:cs typeface="Poppins ExtraBold" panose="00000900000000000000"/>
              </a:rPr>
              <a:t>Aksi</a:t>
            </a:r>
            <a:endParaRPr lang="id-ID" dirty="0">
              <a:latin typeface="Montserrat SemiBold" panose="00000700000000000000" pitchFamily="50" charset="0"/>
              <a:cs typeface="Poppins ExtraBold" panose="0000090000000000000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8634" y="5056839"/>
            <a:ext cx="4400066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D36"/>
                </a:solidFill>
                <a:effectLst/>
                <a:uLnTx/>
                <a:uFillTx/>
                <a:latin typeface="Montserrat" panose="00000500000000000000" pitchFamily="50" charset="0"/>
                <a:cs typeface="Poppins Bold" panose="00000800000000000000" pitchFamily="2" charset="0"/>
              </a:rPr>
              <a:t>Nur’izzah</a:t>
            </a:r>
            <a:r>
              <a:rPr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D36"/>
                </a:solidFill>
                <a:effectLst/>
                <a:uLnTx/>
                <a:uFillTx/>
                <a:latin typeface="Montserrat" panose="00000500000000000000" pitchFamily="50" charset="0"/>
                <a:cs typeface="Poppins Bold" panose="00000800000000000000" pitchFamily="2" charset="0"/>
              </a:rPr>
              <a:t> </a:t>
            </a:r>
            <a:r>
              <a:rPr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D36"/>
                </a:solidFill>
                <a:effectLst/>
                <a:uLnTx/>
                <a:uFillTx/>
                <a:latin typeface="Montserrat" panose="00000500000000000000" pitchFamily="50" charset="0"/>
                <a:cs typeface="Poppins Bold" panose="00000800000000000000" pitchFamily="2" charset="0"/>
              </a:rPr>
              <a:t>Inayati</a:t>
            </a:r>
            <a:r>
              <a:rPr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D36"/>
                </a:solidFill>
                <a:effectLst/>
                <a:uLnTx/>
                <a:uFillTx/>
                <a:latin typeface="Montserrat" panose="00000500000000000000" pitchFamily="50" charset="0"/>
                <a:cs typeface="Poppins Bold" panose="00000800000000000000" pitchFamily="2" charset="0"/>
              </a:rPr>
              <a:t>, SST., M.T.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23162" y="5390609"/>
            <a:ext cx="4107356" cy="118494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300" dirty="0" err="1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Statistisi</a:t>
            </a:r>
            <a:r>
              <a:rPr lang="en-US" sz="1300" dirty="0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Ahli</a:t>
            </a:r>
            <a:r>
              <a:rPr lang="en-US" sz="1300" dirty="0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Muda</a:t>
            </a:r>
            <a:endParaRPr lang="en-US" sz="1300" dirty="0">
              <a:solidFill>
                <a:prstClr val="black"/>
              </a:solidFill>
              <a:latin typeface="Montserrat" panose="00000500000000000000" pitchFamily="50" charset="0"/>
              <a:cs typeface="Poppins Light" panose="00000400000000000000"/>
            </a:endParaRPr>
          </a:p>
          <a:p>
            <a:pPr>
              <a:defRPr/>
            </a:pPr>
            <a:r>
              <a:rPr lang="en-US" sz="1300" dirty="0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NIP 1988080720102002</a:t>
            </a:r>
          </a:p>
          <a:p>
            <a:pPr>
              <a:defRPr/>
            </a:pPr>
            <a:r>
              <a:rPr lang="en-US" sz="1300" dirty="0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/>
            </a:r>
            <a:br>
              <a:rPr lang="en-US" sz="1300" dirty="0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</a:br>
            <a:r>
              <a:rPr lang="en-US" sz="1600" b="1" dirty="0" err="1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Insan</a:t>
            </a:r>
            <a:r>
              <a:rPr lang="en-US" sz="1600" b="1" dirty="0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Statistik</a:t>
            </a:r>
            <a:r>
              <a:rPr lang="en-US" sz="1600" b="1" dirty="0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Teladan</a:t>
            </a:r>
            <a:r>
              <a:rPr lang="en-US" sz="1600" b="1" dirty="0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 2024 </a:t>
            </a:r>
          </a:p>
          <a:p>
            <a:pPr>
              <a:defRPr/>
            </a:pPr>
            <a:r>
              <a:rPr lang="en-US" sz="1600" b="1" dirty="0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BPS </a:t>
            </a:r>
            <a:r>
              <a:rPr lang="en-US" sz="1600" b="1" dirty="0" err="1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Provinsi</a:t>
            </a:r>
            <a:r>
              <a:rPr lang="en-US" sz="1600" b="1" dirty="0">
                <a:solidFill>
                  <a:prstClr val="black"/>
                </a:solidFill>
                <a:latin typeface="Montserrat" panose="00000500000000000000" pitchFamily="50" charset="0"/>
                <a:cs typeface="Poppins Light" panose="00000400000000000000"/>
              </a:rPr>
              <a:t> Banten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6892" y="2372213"/>
            <a:ext cx="3655828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800" b="1" dirty="0">
                <a:solidFill>
                  <a:schemeClr val="accent2"/>
                </a:solidFill>
                <a:latin typeface="Montserrat ExtraBold" panose="00000900000000000000" pitchFamily="50" charset="0"/>
                <a:cs typeface="Poppins ExtraBold" panose="00000900000000000000" pitchFamily="2" charset="0"/>
              </a:rPr>
              <a:t>B E S T I E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Montserrat ExtraBold" panose="00000900000000000000" pitchFamily="50" charset="0"/>
              <a:cs typeface="Poppins ExtraBold" panose="00000900000000000000" pitchFamily="2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 rot="10800000">
            <a:off x="714518" y="4884320"/>
            <a:ext cx="876851" cy="110431"/>
            <a:chOff x="10793346" y="5367410"/>
            <a:chExt cx="876850" cy="110431"/>
          </a:xfrm>
        </p:grpSpPr>
        <p:sp>
          <p:nvSpPr>
            <p:cNvPr id="42" name="椭圆 6"/>
            <p:cNvSpPr/>
            <p:nvPr/>
          </p:nvSpPr>
          <p:spPr>
            <a:xfrm rot="10800000">
              <a:off x="11559766" y="5367410"/>
              <a:ext cx="110430" cy="110431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3" name="椭圆 7"/>
            <p:cNvSpPr/>
            <p:nvPr/>
          </p:nvSpPr>
          <p:spPr>
            <a:xfrm rot="10800000">
              <a:off x="10793346" y="5367410"/>
              <a:ext cx="110430" cy="110431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4" name="椭圆 8"/>
            <p:cNvSpPr/>
            <p:nvPr/>
          </p:nvSpPr>
          <p:spPr>
            <a:xfrm rot="10800000">
              <a:off x="11368161" y="5367410"/>
              <a:ext cx="110430" cy="110431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5" name="椭圆 9"/>
            <p:cNvSpPr/>
            <p:nvPr/>
          </p:nvSpPr>
          <p:spPr>
            <a:xfrm rot="10800000">
              <a:off x="11176556" y="5367410"/>
              <a:ext cx="110430" cy="110431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46" name="椭圆 10"/>
            <p:cNvSpPr/>
            <p:nvPr/>
          </p:nvSpPr>
          <p:spPr>
            <a:xfrm rot="10800000">
              <a:off x="10984951" y="5367410"/>
              <a:ext cx="110430" cy="110431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F5E41B7-19CB-4A2C-A019-02D0EFBA1F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4" y="475638"/>
            <a:ext cx="2461698" cy="52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C3019ED-250A-4F35-A691-4D85518703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995" y="365274"/>
            <a:ext cx="1596200" cy="60733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4D63CE4-A71B-4493-BD63-EDEF7C6ADCD2}"/>
              </a:ext>
            </a:extLst>
          </p:cNvPr>
          <p:cNvSpPr/>
          <p:nvPr/>
        </p:nvSpPr>
        <p:spPr>
          <a:xfrm>
            <a:off x="635047" y="3071210"/>
            <a:ext cx="4400066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D36"/>
                </a:solidFill>
                <a:effectLst/>
                <a:uLnTx/>
                <a:uFillTx/>
                <a:latin typeface="Montserrat" panose="00000500000000000000" pitchFamily="50" charset="0"/>
                <a:cs typeface="Poppins Bold" panose="00000800000000000000" pitchFamily="2" charset="0"/>
              </a:rPr>
              <a:t>PEMBINAAN STATISTIK INTERNAL DAN EKSTERNAL</a:t>
            </a:r>
          </a:p>
          <a:p>
            <a:pPr>
              <a:defRPr/>
            </a:pPr>
            <a:r>
              <a:rPr lang="en-US" sz="2000" b="1" dirty="0">
                <a:solidFill>
                  <a:srgbClr val="008D36"/>
                </a:solidFill>
                <a:latin typeface="Montserrat" panose="00000500000000000000" pitchFamily="50" charset="0"/>
                <a:cs typeface="Poppins Bold" panose="00000800000000000000" pitchFamily="2" charset="0"/>
              </a:rPr>
              <a:t>BPS</a:t>
            </a:r>
            <a:endParaRPr lang="en-US" sz="2000" b="1" i="0" u="none" strike="noStrike" kern="1200" cap="none" spc="0" normalizeH="0" baseline="0" noProof="0" dirty="0">
              <a:ln>
                <a:noFill/>
              </a:ln>
              <a:solidFill>
                <a:srgbClr val="008D36"/>
              </a:solidFill>
              <a:effectLst/>
              <a:uLnTx/>
              <a:uFillTx/>
              <a:latin typeface="Montserrat" panose="00000500000000000000" pitchFamily="50" charset="0"/>
              <a:cs typeface="Poppins Bold" panose="000008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2188" r="3031" b="2609"/>
          <a:stretch>
            <a:fillRect/>
          </a:stretch>
        </p:blipFill>
        <p:spPr>
          <a:xfrm>
            <a:off x="138899" y="115747"/>
            <a:ext cx="11912895" cy="7033198"/>
          </a:xfrm>
          <a:prstGeom prst="roundRect">
            <a:avLst>
              <a:gd name="adj" fmla="val 3947"/>
            </a:avLst>
          </a:prstGeom>
        </p:spPr>
      </p:pic>
      <p:sp>
        <p:nvSpPr>
          <p:cNvPr id="47" name="Rectangle: Rounded Corners 39"/>
          <p:cNvSpPr/>
          <p:nvPr/>
        </p:nvSpPr>
        <p:spPr>
          <a:xfrm>
            <a:off x="471339" y="320040"/>
            <a:ext cx="11349872" cy="7269480"/>
          </a:xfrm>
          <a:prstGeom prst="roundRect">
            <a:avLst>
              <a:gd name="adj" fmla="val 6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 rot="10800000">
            <a:off x="10552768" y="-999548"/>
            <a:ext cx="2808779" cy="2808779"/>
          </a:xfrm>
          <a:custGeom>
            <a:avLst/>
            <a:gdLst>
              <a:gd name="connsiteX0" fmla="*/ 2457217 w 4914434"/>
              <a:gd name="connsiteY0" fmla="*/ 782133 h 4914434"/>
              <a:gd name="connsiteX1" fmla="*/ 782133 w 4914434"/>
              <a:gd name="connsiteY1" fmla="*/ 2457217 h 4914434"/>
              <a:gd name="connsiteX2" fmla="*/ 2457217 w 4914434"/>
              <a:gd name="connsiteY2" fmla="*/ 4132301 h 4914434"/>
              <a:gd name="connsiteX3" fmla="*/ 4132301 w 4914434"/>
              <a:gd name="connsiteY3" fmla="*/ 2457217 h 4914434"/>
              <a:gd name="connsiteX4" fmla="*/ 2457217 w 4914434"/>
              <a:gd name="connsiteY4" fmla="*/ 782133 h 4914434"/>
              <a:gd name="connsiteX5" fmla="*/ 2457217 w 4914434"/>
              <a:gd name="connsiteY5" fmla="*/ 0 h 4914434"/>
              <a:gd name="connsiteX6" fmla="*/ 4914434 w 4914434"/>
              <a:gd name="connsiteY6" fmla="*/ 2457217 h 4914434"/>
              <a:gd name="connsiteX7" fmla="*/ 2457217 w 4914434"/>
              <a:gd name="connsiteY7" fmla="*/ 4914434 h 4914434"/>
              <a:gd name="connsiteX8" fmla="*/ 0 w 4914434"/>
              <a:gd name="connsiteY8" fmla="*/ 2457217 h 4914434"/>
              <a:gd name="connsiteX9" fmla="*/ 2457217 w 4914434"/>
              <a:gd name="connsiteY9" fmla="*/ 0 h 491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14434" h="4914434">
                <a:moveTo>
                  <a:pt x="2457217" y="782133"/>
                </a:moveTo>
                <a:cubicBezTo>
                  <a:pt x="1532094" y="782133"/>
                  <a:pt x="782133" y="1532094"/>
                  <a:pt x="782133" y="2457217"/>
                </a:cubicBezTo>
                <a:cubicBezTo>
                  <a:pt x="782133" y="3382340"/>
                  <a:pt x="1532094" y="4132301"/>
                  <a:pt x="2457217" y="4132301"/>
                </a:cubicBezTo>
                <a:cubicBezTo>
                  <a:pt x="3382340" y="4132301"/>
                  <a:pt x="4132301" y="3382340"/>
                  <a:pt x="4132301" y="2457217"/>
                </a:cubicBezTo>
                <a:cubicBezTo>
                  <a:pt x="4132301" y="1532094"/>
                  <a:pt x="3382340" y="782133"/>
                  <a:pt x="2457217" y="782133"/>
                </a:cubicBezTo>
                <a:close/>
                <a:moveTo>
                  <a:pt x="2457217" y="0"/>
                </a:moveTo>
                <a:cubicBezTo>
                  <a:pt x="3814300" y="0"/>
                  <a:pt x="4914434" y="1100134"/>
                  <a:pt x="4914434" y="2457217"/>
                </a:cubicBezTo>
                <a:cubicBezTo>
                  <a:pt x="4914434" y="3814300"/>
                  <a:pt x="3814300" y="4914434"/>
                  <a:pt x="2457217" y="4914434"/>
                </a:cubicBezTo>
                <a:cubicBezTo>
                  <a:pt x="1100134" y="4914434"/>
                  <a:pt x="0" y="3814300"/>
                  <a:pt x="0" y="2457217"/>
                </a:cubicBezTo>
                <a:cubicBezTo>
                  <a:pt x="0" y="1100134"/>
                  <a:pt x="1100134" y="0"/>
                  <a:pt x="2457217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68000"/>
                </a:schemeClr>
              </a:gs>
              <a:gs pos="60000">
                <a:schemeClr val="accent5">
                  <a:alpha val="27000"/>
                </a:schemeClr>
              </a:gs>
              <a:gs pos="83000">
                <a:schemeClr val="accent5">
                  <a:alpha val="5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-1266390" y="4452683"/>
            <a:ext cx="2201360" cy="2506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11109554" y="4976200"/>
            <a:ext cx="2201360" cy="2506437"/>
          </a:xfrm>
          <a:prstGeom prst="rect">
            <a:avLst/>
          </a:prstGeom>
        </p:spPr>
      </p:pic>
      <p:grpSp>
        <p:nvGrpSpPr>
          <p:cNvPr id="12" name="Google Shape;184;p4">
            <a:extLst>
              <a:ext uri="{FF2B5EF4-FFF2-40B4-BE49-F238E27FC236}">
                <a16:creationId xmlns="" xmlns:a16="http://schemas.microsoft.com/office/drawing/2014/main" id="{3710B2C1-91CE-4973-B461-E50047CDFADA}"/>
              </a:ext>
            </a:extLst>
          </p:cNvPr>
          <p:cNvGrpSpPr/>
          <p:nvPr/>
        </p:nvGrpSpPr>
        <p:grpSpPr>
          <a:xfrm>
            <a:off x="1847982" y="2346192"/>
            <a:ext cx="8565663" cy="4312765"/>
            <a:chOff x="1426862" y="3301709"/>
            <a:chExt cx="9133343" cy="4598589"/>
          </a:xfrm>
        </p:grpSpPr>
        <p:sp>
          <p:nvSpPr>
            <p:cNvPr id="15" name="Google Shape;185;p4">
              <a:extLst>
                <a:ext uri="{FF2B5EF4-FFF2-40B4-BE49-F238E27FC236}">
                  <a16:creationId xmlns="" xmlns:a16="http://schemas.microsoft.com/office/drawing/2014/main" id="{64022D91-8CB3-406D-B72B-22FF15E12166}"/>
                </a:ext>
              </a:extLst>
            </p:cNvPr>
            <p:cNvSpPr/>
            <p:nvPr/>
          </p:nvSpPr>
          <p:spPr>
            <a:xfrm rot="2305217">
              <a:off x="5721511" y="3774810"/>
              <a:ext cx="1870846" cy="1861518"/>
            </a:xfrm>
            <a:custGeom>
              <a:avLst/>
              <a:gdLst/>
              <a:ahLst/>
              <a:cxnLst/>
              <a:rect l="l" t="t" r="r" b="b"/>
              <a:pathLst>
                <a:path w="1870846" h="1861518" extrusionOk="0">
                  <a:moveTo>
                    <a:pt x="48509" y="880114"/>
                  </a:moveTo>
                  <a:cubicBezTo>
                    <a:pt x="493628" y="527061"/>
                    <a:pt x="952255" y="234312"/>
                    <a:pt x="1400478" y="7226"/>
                  </a:cubicBezTo>
                  <a:lnTo>
                    <a:pt x="1415755" y="0"/>
                  </a:lnTo>
                  <a:lnTo>
                    <a:pt x="1870846" y="1128201"/>
                  </a:lnTo>
                  <a:lnTo>
                    <a:pt x="1834680" y="1145595"/>
                  </a:lnTo>
                  <a:cubicBezTo>
                    <a:pt x="1490634" y="1322393"/>
                    <a:pt x="1137940" y="1549004"/>
                    <a:pt x="794877" y="1821110"/>
                  </a:cubicBezTo>
                  <a:lnTo>
                    <a:pt x="746339" y="1861518"/>
                  </a:lnTo>
                  <a:lnTo>
                    <a:pt x="0" y="920557"/>
                  </a:lnTo>
                  <a:lnTo>
                    <a:pt x="48509" y="880114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6;p4">
              <a:extLst>
                <a:ext uri="{FF2B5EF4-FFF2-40B4-BE49-F238E27FC236}">
                  <a16:creationId xmlns="" xmlns:a16="http://schemas.microsoft.com/office/drawing/2014/main" id="{96F200FB-9414-4424-B6CF-92586E911BBC}"/>
                </a:ext>
              </a:extLst>
            </p:cNvPr>
            <p:cNvSpPr/>
            <p:nvPr/>
          </p:nvSpPr>
          <p:spPr>
            <a:xfrm rot="2305217">
              <a:off x="4028651" y="3730735"/>
              <a:ext cx="2058926" cy="1946256"/>
            </a:xfrm>
            <a:custGeom>
              <a:avLst/>
              <a:gdLst/>
              <a:ahLst/>
              <a:cxnLst/>
              <a:rect l="l" t="t" r="r" b="b"/>
              <a:pathLst>
                <a:path w="2058926" h="1946256" extrusionOk="0">
                  <a:moveTo>
                    <a:pt x="1312608" y="0"/>
                  </a:moveTo>
                  <a:lnTo>
                    <a:pt x="2058926" y="940935"/>
                  </a:lnTo>
                  <a:lnTo>
                    <a:pt x="1893339" y="1078786"/>
                  </a:lnTo>
                  <a:cubicBezTo>
                    <a:pt x="1652224" y="1289479"/>
                    <a:pt x="1435972" y="1508907"/>
                    <a:pt x="1248111" y="1729979"/>
                  </a:cubicBezTo>
                  <a:lnTo>
                    <a:pt x="1073934" y="1946256"/>
                  </a:lnTo>
                  <a:lnTo>
                    <a:pt x="0" y="1349480"/>
                  </a:lnTo>
                  <a:lnTo>
                    <a:pt x="8711" y="1337140"/>
                  </a:lnTo>
                  <a:cubicBezTo>
                    <a:pt x="298057" y="951355"/>
                    <a:pt x="656375" y="564873"/>
                    <a:pt x="1073005" y="199758"/>
                  </a:cubicBezTo>
                  <a:lnTo>
                    <a:pt x="1312608" y="0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7;p4">
              <a:extLst>
                <a:ext uri="{FF2B5EF4-FFF2-40B4-BE49-F238E27FC236}">
                  <a16:creationId xmlns="" xmlns:a16="http://schemas.microsoft.com/office/drawing/2014/main" id="{A3F3AE43-6843-4974-B614-8D40389FAFD3}"/>
                </a:ext>
              </a:extLst>
            </p:cNvPr>
            <p:cNvSpPr/>
            <p:nvPr/>
          </p:nvSpPr>
          <p:spPr>
            <a:xfrm rot="2305217">
              <a:off x="7273820" y="4254894"/>
              <a:ext cx="1828700" cy="1662176"/>
            </a:xfrm>
            <a:custGeom>
              <a:avLst/>
              <a:gdLst/>
              <a:ahLst/>
              <a:cxnLst/>
              <a:rect l="l" t="t" r="r" b="b"/>
              <a:pathLst>
                <a:path w="1828700" h="1662176" extrusionOk="0">
                  <a:moveTo>
                    <a:pt x="0" y="534251"/>
                  </a:moveTo>
                  <a:lnTo>
                    <a:pt x="277167" y="403141"/>
                  </a:lnTo>
                  <a:cubicBezTo>
                    <a:pt x="829076" y="160742"/>
                    <a:pt x="1355390" y="23032"/>
                    <a:pt x="1809410" y="475"/>
                  </a:cubicBezTo>
                  <a:lnTo>
                    <a:pt x="1828700" y="0"/>
                  </a:lnTo>
                  <a:lnTo>
                    <a:pt x="1828700" y="1254347"/>
                  </a:lnTo>
                  <a:lnTo>
                    <a:pt x="1805668" y="1254647"/>
                  </a:lnTo>
                  <a:cubicBezTo>
                    <a:pt x="1459450" y="1276704"/>
                    <a:pt x="1056878" y="1386711"/>
                    <a:pt x="633654" y="1576238"/>
                  </a:cubicBezTo>
                  <a:lnTo>
                    <a:pt x="454980" y="1662176"/>
                  </a:lnTo>
                  <a:lnTo>
                    <a:pt x="0" y="534251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88;p4">
              <a:extLst>
                <a:ext uri="{FF2B5EF4-FFF2-40B4-BE49-F238E27FC236}">
                  <a16:creationId xmlns="" xmlns:a16="http://schemas.microsoft.com/office/drawing/2014/main" id="{0C84370C-B157-4BC5-8D3E-0F739848F550}"/>
                </a:ext>
              </a:extLst>
            </p:cNvPr>
            <p:cNvSpPr/>
            <p:nvPr/>
          </p:nvSpPr>
          <p:spPr>
            <a:xfrm rot="2305217">
              <a:off x="2676212" y="4293876"/>
              <a:ext cx="1804001" cy="1704316"/>
            </a:xfrm>
            <a:custGeom>
              <a:avLst/>
              <a:gdLst/>
              <a:ahLst/>
              <a:cxnLst/>
              <a:rect l="l" t="t" r="r" b="b"/>
              <a:pathLst>
                <a:path w="1804001" h="1704316" extrusionOk="0">
                  <a:moveTo>
                    <a:pt x="730706" y="0"/>
                  </a:moveTo>
                  <a:lnTo>
                    <a:pt x="1804001" y="596422"/>
                  </a:lnTo>
                  <a:lnTo>
                    <a:pt x="1668515" y="785161"/>
                  </a:lnTo>
                  <a:cubicBezTo>
                    <a:pt x="1470599" y="1078639"/>
                    <a:pt x="1327338" y="1366627"/>
                    <a:pt x="1247100" y="1632311"/>
                  </a:cubicBezTo>
                  <a:lnTo>
                    <a:pt x="1229274" y="1704316"/>
                  </a:lnTo>
                  <a:lnTo>
                    <a:pt x="0" y="1446646"/>
                  </a:lnTo>
                  <a:lnTo>
                    <a:pt x="25011" y="1350428"/>
                  </a:lnTo>
                  <a:cubicBezTo>
                    <a:pt x="125273" y="1000859"/>
                    <a:pt x="307831" y="623014"/>
                    <a:pt x="562025" y="238956"/>
                  </a:cubicBezTo>
                  <a:lnTo>
                    <a:pt x="730706" y="0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89;p4">
              <a:extLst>
                <a:ext uri="{FF2B5EF4-FFF2-40B4-BE49-F238E27FC236}">
                  <a16:creationId xmlns="" xmlns:a16="http://schemas.microsoft.com/office/drawing/2014/main" id="{A846959E-9B30-4E1F-800B-DBD116677927}"/>
                </a:ext>
              </a:extLst>
            </p:cNvPr>
            <p:cNvSpPr/>
            <p:nvPr/>
          </p:nvSpPr>
          <p:spPr>
            <a:xfrm rot="2305217">
              <a:off x="8514261" y="5190139"/>
              <a:ext cx="1406083" cy="2549263"/>
            </a:xfrm>
            <a:custGeom>
              <a:avLst/>
              <a:gdLst/>
              <a:ahLst/>
              <a:cxnLst/>
              <a:rect l="l" t="t" r="r" b="b"/>
              <a:pathLst>
                <a:path w="1406083" h="2549263" extrusionOk="0">
                  <a:moveTo>
                    <a:pt x="0" y="1700"/>
                  </a:moveTo>
                  <a:lnTo>
                    <a:pt x="68982" y="0"/>
                  </a:lnTo>
                  <a:cubicBezTo>
                    <a:pt x="551984" y="636"/>
                    <a:pt x="941860" y="141874"/>
                    <a:pt x="1176451" y="437638"/>
                  </a:cubicBezTo>
                  <a:cubicBezTo>
                    <a:pt x="1517673" y="867841"/>
                    <a:pt x="1465752" y="1543524"/>
                    <a:pt x="1105966" y="2288182"/>
                  </a:cubicBezTo>
                  <a:lnTo>
                    <a:pt x="967916" y="2549263"/>
                  </a:lnTo>
                  <a:lnTo>
                    <a:pt x="1013278" y="2366035"/>
                  </a:lnTo>
                  <a:cubicBezTo>
                    <a:pt x="1073535" y="2049184"/>
                    <a:pt x="1032052" y="1773753"/>
                    <a:pt x="872493" y="1572586"/>
                  </a:cubicBezTo>
                  <a:cubicBezTo>
                    <a:pt x="712934" y="1371419"/>
                    <a:pt x="454180" y="1268321"/>
                    <a:pt x="131931" y="1254861"/>
                  </a:cubicBezTo>
                  <a:lnTo>
                    <a:pt x="0" y="1256579"/>
                  </a:lnTo>
                  <a:lnTo>
                    <a:pt x="0" y="1700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0;p4">
              <a:extLst>
                <a:ext uri="{FF2B5EF4-FFF2-40B4-BE49-F238E27FC236}">
                  <a16:creationId xmlns="" xmlns:a16="http://schemas.microsoft.com/office/drawing/2014/main" id="{3B69CCEB-F2DA-4134-9DCA-EA4FA1C0211C}"/>
                </a:ext>
              </a:extLst>
            </p:cNvPr>
            <p:cNvSpPr/>
            <p:nvPr/>
          </p:nvSpPr>
          <p:spPr>
            <a:xfrm rot="2305217">
              <a:off x="1672868" y="5597348"/>
              <a:ext cx="2333281" cy="1604744"/>
            </a:xfrm>
            <a:custGeom>
              <a:avLst/>
              <a:gdLst/>
              <a:ahLst/>
              <a:cxnLst/>
              <a:rect l="l" t="t" r="r" b="b"/>
              <a:pathLst>
                <a:path w="2333281" h="1604744" extrusionOk="0">
                  <a:moveTo>
                    <a:pt x="53386" y="0"/>
                  </a:moveTo>
                  <a:lnTo>
                    <a:pt x="1282603" y="257659"/>
                  </a:lnTo>
                  <a:lnTo>
                    <a:pt x="1263192" y="336064"/>
                  </a:lnTo>
                  <a:cubicBezTo>
                    <a:pt x="1202935" y="652914"/>
                    <a:pt x="1244417" y="928345"/>
                    <a:pt x="1403976" y="1129512"/>
                  </a:cubicBezTo>
                  <a:cubicBezTo>
                    <a:pt x="1563535" y="1330679"/>
                    <a:pt x="1822290" y="1433777"/>
                    <a:pt x="2144538" y="1447237"/>
                  </a:cubicBezTo>
                  <a:lnTo>
                    <a:pt x="2333281" y="1444781"/>
                  </a:lnTo>
                  <a:lnTo>
                    <a:pt x="2047627" y="1519768"/>
                  </a:lnTo>
                  <a:cubicBezTo>
                    <a:pt x="1240614" y="1700576"/>
                    <a:pt x="570855" y="1597307"/>
                    <a:pt x="229632" y="1167104"/>
                  </a:cubicBezTo>
                  <a:cubicBezTo>
                    <a:pt x="16368" y="898227"/>
                    <a:pt x="-43325" y="533460"/>
                    <a:pt x="29735" y="115894"/>
                  </a:cubicBezTo>
                  <a:lnTo>
                    <a:pt x="53386" y="0"/>
                  </a:lnTo>
                  <a:close/>
                </a:path>
              </a:pathLst>
            </a:custGeom>
            <a:solidFill>
              <a:schemeClr val="dk1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192;p4">
            <a:extLst>
              <a:ext uri="{FF2B5EF4-FFF2-40B4-BE49-F238E27FC236}">
                <a16:creationId xmlns="" xmlns:a16="http://schemas.microsoft.com/office/drawing/2014/main" id="{F356D8E2-39F5-414D-B0CC-F89218EC3D2C}"/>
              </a:ext>
            </a:extLst>
          </p:cNvPr>
          <p:cNvSpPr/>
          <p:nvPr/>
        </p:nvSpPr>
        <p:spPr>
          <a:xfrm rot="2305217">
            <a:off x="5860666" y="2506799"/>
            <a:ext cx="1870846" cy="1861518"/>
          </a:xfrm>
          <a:custGeom>
            <a:avLst/>
            <a:gdLst/>
            <a:ahLst/>
            <a:cxnLst/>
            <a:rect l="l" t="t" r="r" b="b"/>
            <a:pathLst>
              <a:path w="1870846" h="1861518" extrusionOk="0">
                <a:moveTo>
                  <a:pt x="48509" y="880114"/>
                </a:moveTo>
                <a:cubicBezTo>
                  <a:pt x="493628" y="527061"/>
                  <a:pt x="952255" y="234312"/>
                  <a:pt x="1400478" y="7226"/>
                </a:cubicBezTo>
                <a:lnTo>
                  <a:pt x="1415755" y="0"/>
                </a:lnTo>
                <a:lnTo>
                  <a:pt x="1870846" y="1128201"/>
                </a:lnTo>
                <a:lnTo>
                  <a:pt x="1834680" y="1145595"/>
                </a:lnTo>
                <a:cubicBezTo>
                  <a:pt x="1490634" y="1322393"/>
                  <a:pt x="1137940" y="1549004"/>
                  <a:pt x="794877" y="1821110"/>
                </a:cubicBezTo>
                <a:lnTo>
                  <a:pt x="746339" y="1861518"/>
                </a:lnTo>
                <a:lnTo>
                  <a:pt x="0" y="920557"/>
                </a:lnTo>
                <a:lnTo>
                  <a:pt x="48509" y="880114"/>
                </a:lnTo>
                <a:close/>
              </a:path>
            </a:pathLst>
          </a:custGeom>
          <a:solidFill>
            <a:srgbClr val="29BC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3;p4">
            <a:extLst>
              <a:ext uri="{FF2B5EF4-FFF2-40B4-BE49-F238E27FC236}">
                <a16:creationId xmlns="" xmlns:a16="http://schemas.microsoft.com/office/drawing/2014/main" id="{8F33DF98-F2AF-499E-B8A1-464F937A7E05}"/>
              </a:ext>
            </a:extLst>
          </p:cNvPr>
          <p:cNvSpPr/>
          <p:nvPr/>
        </p:nvSpPr>
        <p:spPr>
          <a:xfrm rot="2305217">
            <a:off x="4167806" y="2462724"/>
            <a:ext cx="2058926" cy="1946256"/>
          </a:xfrm>
          <a:custGeom>
            <a:avLst/>
            <a:gdLst/>
            <a:ahLst/>
            <a:cxnLst/>
            <a:rect l="l" t="t" r="r" b="b"/>
            <a:pathLst>
              <a:path w="2058926" h="1946256" extrusionOk="0">
                <a:moveTo>
                  <a:pt x="1312608" y="0"/>
                </a:moveTo>
                <a:lnTo>
                  <a:pt x="2058926" y="940935"/>
                </a:lnTo>
                <a:lnTo>
                  <a:pt x="1893339" y="1078786"/>
                </a:lnTo>
                <a:cubicBezTo>
                  <a:pt x="1652224" y="1289479"/>
                  <a:pt x="1435972" y="1508907"/>
                  <a:pt x="1248111" y="1729979"/>
                </a:cubicBezTo>
                <a:lnTo>
                  <a:pt x="1073934" y="1946256"/>
                </a:lnTo>
                <a:lnTo>
                  <a:pt x="0" y="1349480"/>
                </a:lnTo>
                <a:lnTo>
                  <a:pt x="8711" y="1337140"/>
                </a:lnTo>
                <a:cubicBezTo>
                  <a:pt x="298057" y="951355"/>
                  <a:pt x="656375" y="564873"/>
                  <a:pt x="1073005" y="199758"/>
                </a:cubicBezTo>
                <a:lnTo>
                  <a:pt x="1312608" y="0"/>
                </a:lnTo>
                <a:close/>
              </a:path>
            </a:pathLst>
          </a:custGeom>
          <a:solidFill>
            <a:srgbClr val="FCD1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94;p4">
            <a:extLst>
              <a:ext uri="{FF2B5EF4-FFF2-40B4-BE49-F238E27FC236}">
                <a16:creationId xmlns="" xmlns:a16="http://schemas.microsoft.com/office/drawing/2014/main" id="{AD1C2B5C-890D-4B2E-BC7E-D47F871CF8E2}"/>
              </a:ext>
            </a:extLst>
          </p:cNvPr>
          <p:cNvSpPr/>
          <p:nvPr/>
        </p:nvSpPr>
        <p:spPr>
          <a:xfrm rot="2305217">
            <a:off x="7412975" y="2986883"/>
            <a:ext cx="1828700" cy="1662176"/>
          </a:xfrm>
          <a:custGeom>
            <a:avLst/>
            <a:gdLst/>
            <a:ahLst/>
            <a:cxnLst/>
            <a:rect l="l" t="t" r="r" b="b"/>
            <a:pathLst>
              <a:path w="1828700" h="1662176" extrusionOk="0">
                <a:moveTo>
                  <a:pt x="0" y="534251"/>
                </a:moveTo>
                <a:lnTo>
                  <a:pt x="277167" y="403141"/>
                </a:lnTo>
                <a:cubicBezTo>
                  <a:pt x="829076" y="160742"/>
                  <a:pt x="1355390" y="23032"/>
                  <a:pt x="1809410" y="475"/>
                </a:cubicBezTo>
                <a:lnTo>
                  <a:pt x="1828700" y="0"/>
                </a:lnTo>
                <a:lnTo>
                  <a:pt x="1828700" y="1254347"/>
                </a:lnTo>
                <a:lnTo>
                  <a:pt x="1805668" y="1254647"/>
                </a:lnTo>
                <a:cubicBezTo>
                  <a:pt x="1459450" y="1276704"/>
                  <a:pt x="1056878" y="1386711"/>
                  <a:pt x="633654" y="1576238"/>
                </a:cubicBezTo>
                <a:lnTo>
                  <a:pt x="454980" y="1662176"/>
                </a:lnTo>
                <a:lnTo>
                  <a:pt x="0" y="534251"/>
                </a:lnTo>
                <a:close/>
              </a:path>
            </a:pathLst>
          </a:custGeom>
          <a:solidFill>
            <a:srgbClr val="1DB3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95;p4">
            <a:extLst>
              <a:ext uri="{FF2B5EF4-FFF2-40B4-BE49-F238E27FC236}">
                <a16:creationId xmlns="" xmlns:a16="http://schemas.microsoft.com/office/drawing/2014/main" id="{C4E25581-BC1D-4680-B4CB-E9FC5063B827}"/>
              </a:ext>
            </a:extLst>
          </p:cNvPr>
          <p:cNvSpPr/>
          <p:nvPr/>
        </p:nvSpPr>
        <p:spPr>
          <a:xfrm rot="2305217">
            <a:off x="2815367" y="3025865"/>
            <a:ext cx="1804001" cy="1704316"/>
          </a:xfrm>
          <a:custGeom>
            <a:avLst/>
            <a:gdLst/>
            <a:ahLst/>
            <a:cxnLst/>
            <a:rect l="l" t="t" r="r" b="b"/>
            <a:pathLst>
              <a:path w="1804001" h="1704316" extrusionOk="0">
                <a:moveTo>
                  <a:pt x="730706" y="0"/>
                </a:moveTo>
                <a:lnTo>
                  <a:pt x="1804001" y="596422"/>
                </a:lnTo>
                <a:lnTo>
                  <a:pt x="1668515" y="785161"/>
                </a:lnTo>
                <a:cubicBezTo>
                  <a:pt x="1470599" y="1078639"/>
                  <a:pt x="1327338" y="1366627"/>
                  <a:pt x="1247100" y="1632311"/>
                </a:cubicBezTo>
                <a:lnTo>
                  <a:pt x="1229274" y="1704316"/>
                </a:lnTo>
                <a:lnTo>
                  <a:pt x="0" y="1446646"/>
                </a:lnTo>
                <a:lnTo>
                  <a:pt x="25011" y="1350428"/>
                </a:lnTo>
                <a:cubicBezTo>
                  <a:pt x="125273" y="1000859"/>
                  <a:pt x="307831" y="623014"/>
                  <a:pt x="562025" y="238956"/>
                </a:cubicBezTo>
                <a:lnTo>
                  <a:pt x="730706" y="0"/>
                </a:lnTo>
                <a:close/>
              </a:path>
            </a:pathLst>
          </a:custGeom>
          <a:solidFill>
            <a:srgbClr val="F996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96;p4">
            <a:extLst>
              <a:ext uri="{FF2B5EF4-FFF2-40B4-BE49-F238E27FC236}">
                <a16:creationId xmlns="" xmlns:a16="http://schemas.microsoft.com/office/drawing/2014/main" id="{EE9605B6-45E8-43D7-8408-8416569FA873}"/>
              </a:ext>
            </a:extLst>
          </p:cNvPr>
          <p:cNvSpPr/>
          <p:nvPr/>
        </p:nvSpPr>
        <p:spPr>
          <a:xfrm rot="2305217">
            <a:off x="8653416" y="3922128"/>
            <a:ext cx="1406083" cy="2549263"/>
          </a:xfrm>
          <a:custGeom>
            <a:avLst/>
            <a:gdLst/>
            <a:ahLst/>
            <a:cxnLst/>
            <a:rect l="l" t="t" r="r" b="b"/>
            <a:pathLst>
              <a:path w="1406083" h="2549263" extrusionOk="0">
                <a:moveTo>
                  <a:pt x="0" y="1700"/>
                </a:moveTo>
                <a:lnTo>
                  <a:pt x="68982" y="0"/>
                </a:lnTo>
                <a:cubicBezTo>
                  <a:pt x="551984" y="636"/>
                  <a:pt x="941860" y="141874"/>
                  <a:pt x="1176451" y="437638"/>
                </a:cubicBezTo>
                <a:cubicBezTo>
                  <a:pt x="1517673" y="867841"/>
                  <a:pt x="1465752" y="1543524"/>
                  <a:pt x="1105966" y="2288182"/>
                </a:cubicBezTo>
                <a:lnTo>
                  <a:pt x="967916" y="2549263"/>
                </a:lnTo>
                <a:lnTo>
                  <a:pt x="1013278" y="2366035"/>
                </a:lnTo>
                <a:cubicBezTo>
                  <a:pt x="1073535" y="2049184"/>
                  <a:pt x="1032052" y="1773753"/>
                  <a:pt x="872493" y="1572586"/>
                </a:cubicBezTo>
                <a:cubicBezTo>
                  <a:pt x="712934" y="1371419"/>
                  <a:pt x="454180" y="1268321"/>
                  <a:pt x="131931" y="1254861"/>
                </a:cubicBezTo>
                <a:lnTo>
                  <a:pt x="0" y="1256579"/>
                </a:lnTo>
                <a:lnTo>
                  <a:pt x="0" y="1700"/>
                </a:lnTo>
                <a:close/>
              </a:path>
            </a:pathLst>
          </a:custGeom>
          <a:solidFill>
            <a:srgbClr val="645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97;p4">
            <a:extLst>
              <a:ext uri="{FF2B5EF4-FFF2-40B4-BE49-F238E27FC236}">
                <a16:creationId xmlns="" xmlns:a16="http://schemas.microsoft.com/office/drawing/2014/main" id="{C27AD85D-7A1C-4E61-9E78-899B20C4CD24}"/>
              </a:ext>
            </a:extLst>
          </p:cNvPr>
          <p:cNvSpPr/>
          <p:nvPr/>
        </p:nvSpPr>
        <p:spPr>
          <a:xfrm rot="2305217">
            <a:off x="1812023" y="4329337"/>
            <a:ext cx="2333281" cy="1604744"/>
          </a:xfrm>
          <a:custGeom>
            <a:avLst/>
            <a:gdLst/>
            <a:ahLst/>
            <a:cxnLst/>
            <a:rect l="l" t="t" r="r" b="b"/>
            <a:pathLst>
              <a:path w="2333281" h="1604744" extrusionOk="0">
                <a:moveTo>
                  <a:pt x="53386" y="0"/>
                </a:moveTo>
                <a:lnTo>
                  <a:pt x="1282603" y="257659"/>
                </a:lnTo>
                <a:lnTo>
                  <a:pt x="1263192" y="336064"/>
                </a:lnTo>
                <a:cubicBezTo>
                  <a:pt x="1202935" y="652914"/>
                  <a:pt x="1244417" y="928345"/>
                  <a:pt x="1403976" y="1129512"/>
                </a:cubicBezTo>
                <a:cubicBezTo>
                  <a:pt x="1563535" y="1330679"/>
                  <a:pt x="1822290" y="1433777"/>
                  <a:pt x="2144538" y="1447237"/>
                </a:cubicBezTo>
                <a:lnTo>
                  <a:pt x="2333281" y="1444781"/>
                </a:lnTo>
                <a:lnTo>
                  <a:pt x="2047627" y="1519768"/>
                </a:lnTo>
                <a:cubicBezTo>
                  <a:pt x="1240614" y="1700576"/>
                  <a:pt x="570855" y="1597307"/>
                  <a:pt x="229632" y="1167104"/>
                </a:cubicBezTo>
                <a:cubicBezTo>
                  <a:pt x="16368" y="898227"/>
                  <a:pt x="-43325" y="533460"/>
                  <a:pt x="29735" y="115894"/>
                </a:cubicBezTo>
                <a:lnTo>
                  <a:pt x="53386" y="0"/>
                </a:lnTo>
                <a:close/>
              </a:path>
            </a:pathLst>
          </a:custGeom>
          <a:solidFill>
            <a:srgbClr val="F0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98;p4">
            <a:extLst>
              <a:ext uri="{FF2B5EF4-FFF2-40B4-BE49-F238E27FC236}">
                <a16:creationId xmlns="" xmlns:a16="http://schemas.microsoft.com/office/drawing/2014/main" id="{54225BD9-DB9A-4DEE-B1AF-EBE355A9C94E}"/>
              </a:ext>
            </a:extLst>
          </p:cNvPr>
          <p:cNvSpPr txBox="1"/>
          <p:nvPr/>
        </p:nvSpPr>
        <p:spPr>
          <a:xfrm>
            <a:off x="1113899" y="3806072"/>
            <a:ext cx="6736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03838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dirty="0"/>
          </a:p>
        </p:txBody>
      </p:sp>
      <p:sp>
        <p:nvSpPr>
          <p:cNvPr id="30" name="Google Shape;199;p4">
            <a:extLst>
              <a:ext uri="{FF2B5EF4-FFF2-40B4-BE49-F238E27FC236}">
                <a16:creationId xmlns="" xmlns:a16="http://schemas.microsoft.com/office/drawing/2014/main" id="{A5807D6D-FB62-45A0-9E34-EC1A434A4101}"/>
              </a:ext>
            </a:extLst>
          </p:cNvPr>
          <p:cNvSpPr txBox="1"/>
          <p:nvPr/>
        </p:nvSpPr>
        <p:spPr>
          <a:xfrm>
            <a:off x="2668223" y="2159651"/>
            <a:ext cx="6736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9961E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31" name="Google Shape;200;p4">
            <a:extLst>
              <a:ext uri="{FF2B5EF4-FFF2-40B4-BE49-F238E27FC236}">
                <a16:creationId xmlns="" xmlns:a16="http://schemas.microsoft.com/office/drawing/2014/main" id="{987C8D54-D409-4BE4-82C3-A8E2D55729B5}"/>
              </a:ext>
            </a:extLst>
          </p:cNvPr>
          <p:cNvSpPr txBox="1"/>
          <p:nvPr/>
        </p:nvSpPr>
        <p:spPr>
          <a:xfrm>
            <a:off x="4710910" y="1768368"/>
            <a:ext cx="6736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CD108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dirty="0"/>
          </a:p>
        </p:txBody>
      </p:sp>
      <p:sp>
        <p:nvSpPr>
          <p:cNvPr id="32" name="Google Shape;201;p4">
            <a:extLst>
              <a:ext uri="{FF2B5EF4-FFF2-40B4-BE49-F238E27FC236}">
                <a16:creationId xmlns="" xmlns:a16="http://schemas.microsoft.com/office/drawing/2014/main" id="{6216CA7F-3494-489D-A85A-BD049C827EF4}"/>
              </a:ext>
            </a:extLst>
          </p:cNvPr>
          <p:cNvSpPr txBox="1"/>
          <p:nvPr/>
        </p:nvSpPr>
        <p:spPr>
          <a:xfrm>
            <a:off x="6589750" y="1758964"/>
            <a:ext cx="6736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BCB4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dirty="0"/>
          </a:p>
        </p:txBody>
      </p:sp>
      <p:sp>
        <p:nvSpPr>
          <p:cNvPr id="33" name="Google Shape;202;p4">
            <a:extLst>
              <a:ext uri="{FF2B5EF4-FFF2-40B4-BE49-F238E27FC236}">
                <a16:creationId xmlns="" xmlns:a16="http://schemas.microsoft.com/office/drawing/2014/main" id="{7E54DB8C-D85F-4319-BBC7-8B01C742DB72}"/>
              </a:ext>
            </a:extLst>
          </p:cNvPr>
          <p:cNvSpPr txBox="1"/>
          <p:nvPr/>
        </p:nvSpPr>
        <p:spPr>
          <a:xfrm>
            <a:off x="8807339" y="2873565"/>
            <a:ext cx="6736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DB3E8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dirty="0"/>
          </a:p>
        </p:txBody>
      </p:sp>
      <p:sp>
        <p:nvSpPr>
          <p:cNvPr id="34" name="Google Shape;203;p4">
            <a:extLst>
              <a:ext uri="{FF2B5EF4-FFF2-40B4-BE49-F238E27FC236}">
                <a16:creationId xmlns="" xmlns:a16="http://schemas.microsoft.com/office/drawing/2014/main" id="{46B949BD-A344-47D3-84EB-E242396F1EDE}"/>
              </a:ext>
            </a:extLst>
          </p:cNvPr>
          <p:cNvSpPr txBox="1"/>
          <p:nvPr/>
        </p:nvSpPr>
        <p:spPr>
          <a:xfrm>
            <a:off x="10454977" y="3642200"/>
            <a:ext cx="6736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645CA9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dirty="0"/>
          </a:p>
        </p:txBody>
      </p:sp>
      <p:grpSp>
        <p:nvGrpSpPr>
          <p:cNvPr id="35" name="Google Shape;205;p4">
            <a:extLst>
              <a:ext uri="{FF2B5EF4-FFF2-40B4-BE49-F238E27FC236}">
                <a16:creationId xmlns="" xmlns:a16="http://schemas.microsoft.com/office/drawing/2014/main" id="{DDAC1431-85BB-448B-9BDD-DADE11A8D14A}"/>
              </a:ext>
            </a:extLst>
          </p:cNvPr>
          <p:cNvGrpSpPr/>
          <p:nvPr/>
        </p:nvGrpSpPr>
        <p:grpSpPr>
          <a:xfrm>
            <a:off x="4992323" y="3297889"/>
            <a:ext cx="457200" cy="457200"/>
            <a:chOff x="4891365" y="2315049"/>
            <a:chExt cx="457200" cy="457200"/>
          </a:xfrm>
        </p:grpSpPr>
        <p:sp>
          <p:nvSpPr>
            <p:cNvPr id="36" name="Google Shape;206;p4">
              <a:extLst>
                <a:ext uri="{FF2B5EF4-FFF2-40B4-BE49-F238E27FC236}">
                  <a16:creationId xmlns="" xmlns:a16="http://schemas.microsoft.com/office/drawing/2014/main" id="{E99488D8-3DFB-4B2A-94D2-196A4F363991}"/>
                </a:ext>
              </a:extLst>
            </p:cNvPr>
            <p:cNvSpPr/>
            <p:nvPr/>
          </p:nvSpPr>
          <p:spPr>
            <a:xfrm>
              <a:off x="4891365" y="2315049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" name="Google Shape;207;p4" descr="Bullseye">
              <a:extLst>
                <a:ext uri="{FF2B5EF4-FFF2-40B4-BE49-F238E27FC236}">
                  <a16:creationId xmlns="" xmlns:a16="http://schemas.microsoft.com/office/drawing/2014/main" id="{543B7E75-5FAC-476E-A155-B57379976D9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67725" y="236672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" name="Google Shape;208;p4">
            <a:extLst>
              <a:ext uri="{FF2B5EF4-FFF2-40B4-BE49-F238E27FC236}">
                <a16:creationId xmlns="" xmlns:a16="http://schemas.microsoft.com/office/drawing/2014/main" id="{EF3A6DB6-23C4-4FCE-943C-ACEB27E18FF2}"/>
              </a:ext>
            </a:extLst>
          </p:cNvPr>
          <p:cNvGrpSpPr/>
          <p:nvPr/>
        </p:nvGrpSpPr>
        <p:grpSpPr>
          <a:xfrm>
            <a:off x="6535484" y="3239578"/>
            <a:ext cx="457200" cy="457200"/>
            <a:chOff x="6518588" y="2269769"/>
            <a:chExt cx="457200" cy="457200"/>
          </a:xfrm>
        </p:grpSpPr>
        <p:sp>
          <p:nvSpPr>
            <p:cNvPr id="39" name="Google Shape;209;p4">
              <a:extLst>
                <a:ext uri="{FF2B5EF4-FFF2-40B4-BE49-F238E27FC236}">
                  <a16:creationId xmlns="" xmlns:a16="http://schemas.microsoft.com/office/drawing/2014/main" id="{F774C675-FD15-446F-BC94-A007BE0FFD23}"/>
                </a:ext>
              </a:extLst>
            </p:cNvPr>
            <p:cNvSpPr/>
            <p:nvPr/>
          </p:nvSpPr>
          <p:spPr>
            <a:xfrm>
              <a:off x="6518588" y="2269769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210;p4" descr="Presentation with bar chart">
              <a:extLst>
                <a:ext uri="{FF2B5EF4-FFF2-40B4-BE49-F238E27FC236}">
                  <a16:creationId xmlns="" xmlns:a16="http://schemas.microsoft.com/office/drawing/2014/main" id="{F56394F9-5876-4425-9D7A-0BF60BB0BE7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73109" y="233300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" name="Google Shape;211;p4">
            <a:extLst>
              <a:ext uri="{FF2B5EF4-FFF2-40B4-BE49-F238E27FC236}">
                <a16:creationId xmlns="" xmlns:a16="http://schemas.microsoft.com/office/drawing/2014/main" id="{D1CBB6BA-A64B-4992-8B41-63CD1E0FFE52}"/>
              </a:ext>
            </a:extLst>
          </p:cNvPr>
          <p:cNvGrpSpPr/>
          <p:nvPr/>
        </p:nvGrpSpPr>
        <p:grpSpPr>
          <a:xfrm>
            <a:off x="2423584" y="4609407"/>
            <a:ext cx="457200" cy="457200"/>
            <a:chOff x="2277004" y="3603271"/>
            <a:chExt cx="457200" cy="457200"/>
          </a:xfrm>
        </p:grpSpPr>
        <p:sp>
          <p:nvSpPr>
            <p:cNvPr id="43" name="Google Shape;212;p4">
              <a:extLst>
                <a:ext uri="{FF2B5EF4-FFF2-40B4-BE49-F238E27FC236}">
                  <a16:creationId xmlns="" xmlns:a16="http://schemas.microsoft.com/office/drawing/2014/main" id="{78B7A840-93F7-43B8-BB12-DB04656369A2}"/>
                </a:ext>
              </a:extLst>
            </p:cNvPr>
            <p:cNvSpPr/>
            <p:nvPr/>
          </p:nvSpPr>
          <p:spPr>
            <a:xfrm>
              <a:off x="2277004" y="3603271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" name="Google Shape;213;p4" descr="Lightbulb">
              <a:extLst>
                <a:ext uri="{FF2B5EF4-FFF2-40B4-BE49-F238E27FC236}">
                  <a16:creationId xmlns="" xmlns:a16="http://schemas.microsoft.com/office/drawing/2014/main" id="{11D9D789-88D7-4ACA-8EE4-35ADC6E81AF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322724" y="3652073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Google Shape;214;p4">
            <a:extLst>
              <a:ext uri="{FF2B5EF4-FFF2-40B4-BE49-F238E27FC236}">
                <a16:creationId xmlns="" xmlns:a16="http://schemas.microsoft.com/office/drawing/2014/main" id="{68BED0CF-1681-4ABC-A3DD-3CFD16A1FBAF}"/>
              </a:ext>
            </a:extLst>
          </p:cNvPr>
          <p:cNvGrpSpPr/>
          <p:nvPr/>
        </p:nvGrpSpPr>
        <p:grpSpPr>
          <a:xfrm>
            <a:off x="3408814" y="3701926"/>
            <a:ext cx="457200" cy="457200"/>
            <a:chOff x="3350962" y="2711940"/>
            <a:chExt cx="457200" cy="457200"/>
          </a:xfrm>
        </p:grpSpPr>
        <p:sp>
          <p:nvSpPr>
            <p:cNvPr id="46" name="Google Shape;215;p4">
              <a:extLst>
                <a:ext uri="{FF2B5EF4-FFF2-40B4-BE49-F238E27FC236}">
                  <a16:creationId xmlns="" xmlns:a16="http://schemas.microsoft.com/office/drawing/2014/main" id="{EC0B69CC-2B3C-434A-AC40-0E4A95307585}"/>
                </a:ext>
              </a:extLst>
            </p:cNvPr>
            <p:cNvSpPr/>
            <p:nvPr/>
          </p:nvSpPr>
          <p:spPr>
            <a:xfrm>
              <a:off x="3350962" y="2711940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oogle Shape;216;p4" descr="Stopwatch">
              <a:extLst>
                <a:ext uri="{FF2B5EF4-FFF2-40B4-BE49-F238E27FC236}">
                  <a16:creationId xmlns="" xmlns:a16="http://schemas.microsoft.com/office/drawing/2014/main" id="{753D79D8-0F7F-4809-9A1B-5C4EF1807DC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85588" y="2755451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Google Shape;217;p4">
            <a:extLst>
              <a:ext uri="{FF2B5EF4-FFF2-40B4-BE49-F238E27FC236}">
                <a16:creationId xmlns="" xmlns:a16="http://schemas.microsoft.com/office/drawing/2014/main" id="{CE66BFCD-9139-4340-A999-90E81DF79A26}"/>
              </a:ext>
            </a:extLst>
          </p:cNvPr>
          <p:cNvGrpSpPr/>
          <p:nvPr/>
        </p:nvGrpSpPr>
        <p:grpSpPr>
          <a:xfrm>
            <a:off x="8132396" y="3597421"/>
            <a:ext cx="457200" cy="457200"/>
            <a:chOff x="8089867" y="2651888"/>
            <a:chExt cx="457200" cy="457200"/>
          </a:xfrm>
        </p:grpSpPr>
        <p:sp>
          <p:nvSpPr>
            <p:cNvPr id="50" name="Google Shape;218;p4">
              <a:extLst>
                <a:ext uri="{FF2B5EF4-FFF2-40B4-BE49-F238E27FC236}">
                  <a16:creationId xmlns="" xmlns:a16="http://schemas.microsoft.com/office/drawing/2014/main" id="{E38FF0F0-B0DC-48C3-99D0-ADC82A79E418}"/>
                </a:ext>
              </a:extLst>
            </p:cNvPr>
            <p:cNvSpPr/>
            <p:nvPr/>
          </p:nvSpPr>
          <p:spPr>
            <a:xfrm>
              <a:off x="8089867" y="2651888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" name="Google Shape;219;p4" descr="Bank">
              <a:extLst>
                <a:ext uri="{FF2B5EF4-FFF2-40B4-BE49-F238E27FC236}">
                  <a16:creationId xmlns="" xmlns:a16="http://schemas.microsoft.com/office/drawing/2014/main" id="{6E583E07-F03D-477D-86A9-620C88F49CEB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142801" y="2680916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220;p4">
            <a:extLst>
              <a:ext uri="{FF2B5EF4-FFF2-40B4-BE49-F238E27FC236}">
                <a16:creationId xmlns="" xmlns:a16="http://schemas.microsoft.com/office/drawing/2014/main" id="{7724DE63-3E1A-49FC-885E-C7A52675A7A5}"/>
              </a:ext>
            </a:extLst>
          </p:cNvPr>
          <p:cNvGrpSpPr/>
          <p:nvPr/>
        </p:nvGrpSpPr>
        <p:grpSpPr>
          <a:xfrm>
            <a:off x="9404525" y="4580107"/>
            <a:ext cx="457200" cy="457200"/>
            <a:chOff x="9345765" y="3603023"/>
            <a:chExt cx="457200" cy="457200"/>
          </a:xfrm>
        </p:grpSpPr>
        <p:sp>
          <p:nvSpPr>
            <p:cNvPr id="53" name="Google Shape;221;p4">
              <a:extLst>
                <a:ext uri="{FF2B5EF4-FFF2-40B4-BE49-F238E27FC236}">
                  <a16:creationId xmlns="" xmlns:a16="http://schemas.microsoft.com/office/drawing/2014/main" id="{7D911063-A301-442A-8AB0-80E970DD0AAF}"/>
                </a:ext>
              </a:extLst>
            </p:cNvPr>
            <p:cNvSpPr/>
            <p:nvPr/>
          </p:nvSpPr>
          <p:spPr>
            <a:xfrm>
              <a:off x="9345765" y="3603023"/>
              <a:ext cx="457200" cy="45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" name="Google Shape;222;p4" descr="Trophy">
              <a:extLst>
                <a:ext uri="{FF2B5EF4-FFF2-40B4-BE49-F238E27FC236}">
                  <a16:creationId xmlns="" xmlns:a16="http://schemas.microsoft.com/office/drawing/2014/main" id="{3E281622-44B8-470B-A69D-494472744278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399523" y="3681573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223;p4">
            <a:extLst>
              <a:ext uri="{FF2B5EF4-FFF2-40B4-BE49-F238E27FC236}">
                <a16:creationId xmlns="" xmlns:a16="http://schemas.microsoft.com/office/drawing/2014/main" id="{9F8A5A07-57BA-4B89-9F14-602363B48F25}"/>
              </a:ext>
            </a:extLst>
          </p:cNvPr>
          <p:cNvSpPr txBox="1"/>
          <p:nvPr/>
        </p:nvSpPr>
        <p:spPr>
          <a:xfrm>
            <a:off x="674551" y="4159126"/>
            <a:ext cx="15294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dirty="0" err="1"/>
              <a:t>Sebagai</a:t>
            </a:r>
            <a:r>
              <a:rPr lang="en-US" dirty="0"/>
              <a:t> Tim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estie</a:t>
            </a:r>
            <a:endParaRPr lang="en-US" dirty="0"/>
          </a:p>
        </p:txBody>
      </p:sp>
      <p:sp>
        <p:nvSpPr>
          <p:cNvPr id="57" name="Google Shape;225;p4">
            <a:extLst>
              <a:ext uri="{FF2B5EF4-FFF2-40B4-BE49-F238E27FC236}">
                <a16:creationId xmlns="" xmlns:a16="http://schemas.microsoft.com/office/drawing/2014/main" id="{947AF201-3218-4B0A-8CAC-269E039E3E04}"/>
              </a:ext>
            </a:extLst>
          </p:cNvPr>
          <p:cNvSpPr txBox="1"/>
          <p:nvPr/>
        </p:nvSpPr>
        <p:spPr>
          <a:xfrm>
            <a:off x="2181118" y="2518921"/>
            <a:ext cx="180444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penyelenggaraan</a:t>
            </a:r>
            <a:r>
              <a:rPr lang="en-US" dirty="0"/>
              <a:t> Bestie</a:t>
            </a:r>
          </a:p>
        </p:txBody>
      </p:sp>
      <p:sp>
        <p:nvSpPr>
          <p:cNvPr id="59" name="Google Shape;227;p4">
            <a:extLst>
              <a:ext uri="{FF2B5EF4-FFF2-40B4-BE49-F238E27FC236}">
                <a16:creationId xmlns="" xmlns:a16="http://schemas.microsoft.com/office/drawing/2014/main" id="{5BBA9C68-EA5B-40C9-9319-7E3CAA175A6E}"/>
              </a:ext>
            </a:extLst>
          </p:cNvPr>
          <p:cNvSpPr txBox="1"/>
          <p:nvPr/>
        </p:nvSpPr>
        <p:spPr>
          <a:xfrm>
            <a:off x="4064512" y="2129457"/>
            <a:ext cx="206617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dirty="0" err="1"/>
              <a:t>Turut</a:t>
            </a:r>
            <a:r>
              <a:rPr lang="en-US" dirty="0"/>
              <a:t> </a:t>
            </a:r>
            <a:r>
              <a:rPr lang="en-US" dirty="0" err="1"/>
              <a:t>berpartisipasi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narasumber</a:t>
            </a:r>
            <a:endParaRPr lang="en-US" dirty="0"/>
          </a:p>
        </p:txBody>
      </p:sp>
      <p:sp>
        <p:nvSpPr>
          <p:cNvPr id="61" name="Google Shape;229;p4">
            <a:extLst>
              <a:ext uri="{FF2B5EF4-FFF2-40B4-BE49-F238E27FC236}">
                <a16:creationId xmlns="" xmlns:a16="http://schemas.microsoft.com/office/drawing/2014/main" id="{6CC4B175-5317-4C05-A6DB-60C86EF10F13}"/>
              </a:ext>
            </a:extLst>
          </p:cNvPr>
          <p:cNvSpPr txBox="1"/>
          <p:nvPr/>
        </p:nvSpPr>
        <p:spPr>
          <a:xfrm>
            <a:off x="6159820" y="1874555"/>
            <a:ext cx="164023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n-US" dirty="0" err="1"/>
              <a:t>Turut</a:t>
            </a:r>
            <a:r>
              <a:rPr lang="en-US" dirty="0"/>
              <a:t> </a:t>
            </a:r>
            <a:r>
              <a:rPr lang="en-US" dirty="0" err="1"/>
              <a:t>berpartisipasi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peserta</a:t>
            </a:r>
            <a:endParaRPr lang="en-US" dirty="0"/>
          </a:p>
        </p:txBody>
      </p:sp>
      <p:sp>
        <p:nvSpPr>
          <p:cNvPr id="63" name="Google Shape;231;p4">
            <a:extLst>
              <a:ext uri="{FF2B5EF4-FFF2-40B4-BE49-F238E27FC236}">
                <a16:creationId xmlns="" xmlns:a16="http://schemas.microsoft.com/office/drawing/2014/main" id="{856F931D-D357-437E-B85C-976CADD43360}"/>
              </a:ext>
            </a:extLst>
          </p:cNvPr>
          <p:cNvSpPr txBox="1"/>
          <p:nvPr/>
        </p:nvSpPr>
        <p:spPr>
          <a:xfrm>
            <a:off x="8268260" y="1762291"/>
            <a:ext cx="211505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penyelenggaraan</a:t>
            </a:r>
            <a:r>
              <a:rPr lang="en-US" dirty="0"/>
              <a:t> Bestie</a:t>
            </a:r>
          </a:p>
        </p:txBody>
      </p:sp>
      <p:sp>
        <p:nvSpPr>
          <p:cNvPr id="66" name="Google Shape;233;p4">
            <a:extLst>
              <a:ext uri="{FF2B5EF4-FFF2-40B4-BE49-F238E27FC236}">
                <a16:creationId xmlns="" xmlns:a16="http://schemas.microsoft.com/office/drawing/2014/main" id="{4AB0D83E-747C-4FEE-8F3D-00550CD1453A}"/>
              </a:ext>
            </a:extLst>
          </p:cNvPr>
          <p:cNvSpPr txBox="1"/>
          <p:nvPr/>
        </p:nvSpPr>
        <p:spPr>
          <a:xfrm>
            <a:off x="10245738" y="3996471"/>
            <a:ext cx="152940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dirty="0" err="1"/>
              <a:t>Menginput</a:t>
            </a:r>
            <a:r>
              <a:rPr lang="en-US" dirty="0"/>
              <a:t> </a:t>
            </a:r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di </a:t>
            </a:r>
            <a:r>
              <a:rPr lang="en-US" dirty="0" err="1"/>
              <a:t>aplikasi</a:t>
            </a:r>
            <a:r>
              <a:rPr lang="en-US" dirty="0"/>
              <a:t> Bestie</a:t>
            </a:r>
          </a:p>
        </p:txBody>
      </p:sp>
      <p:sp>
        <p:nvSpPr>
          <p:cNvPr id="67" name="Google Shape;234;p4">
            <a:extLst>
              <a:ext uri="{FF2B5EF4-FFF2-40B4-BE49-F238E27FC236}">
                <a16:creationId xmlns="" xmlns:a16="http://schemas.microsoft.com/office/drawing/2014/main" id="{CA35AE2D-C07B-4BA8-B6B9-332143C16602}"/>
              </a:ext>
            </a:extLst>
          </p:cNvPr>
          <p:cNvSpPr/>
          <p:nvPr/>
        </p:nvSpPr>
        <p:spPr>
          <a:xfrm>
            <a:off x="4005769" y="6898299"/>
            <a:ext cx="4453794" cy="823710"/>
          </a:xfrm>
          <a:prstGeom prst="ellipse">
            <a:avLst/>
          </a:prstGeom>
          <a:solidFill>
            <a:schemeClr val="dk1">
              <a:alpha val="2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36;p4">
            <a:extLst>
              <a:ext uri="{FF2B5EF4-FFF2-40B4-BE49-F238E27FC236}">
                <a16:creationId xmlns="" xmlns:a16="http://schemas.microsoft.com/office/drawing/2014/main" id="{9FBD835D-BB4C-4404-8F97-BB4AFD116376}"/>
              </a:ext>
            </a:extLst>
          </p:cNvPr>
          <p:cNvSpPr txBox="1"/>
          <p:nvPr/>
        </p:nvSpPr>
        <p:spPr>
          <a:xfrm>
            <a:off x="3113054" y="721893"/>
            <a:ext cx="65767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600" b="1" spc="40" dirty="0">
                <a:solidFill>
                  <a:schemeClr val="accent5">
                    <a:lumMod val="50000"/>
                  </a:schemeClr>
                </a:solidFill>
                <a:ea typeface="ＭＳ Ｐゴシック" panose="020B0600070205080204" pitchFamily="34" charset="-128"/>
                <a:cs typeface="Andalus" pitchFamily="18" charset="-78"/>
              </a:rPr>
              <a:t>DUKUNGAN DARI REKAN KERJA</a:t>
            </a:r>
            <a:endParaRPr lang="en-US" sz="3600" dirty="0">
              <a:solidFill>
                <a:srgbClr val="4766AD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17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329CAED-8793-4720-29D9-0800A7FFB8E1}"/>
              </a:ext>
            </a:extLst>
          </p:cNvPr>
          <p:cNvSpPr/>
          <p:nvPr/>
        </p:nvSpPr>
        <p:spPr>
          <a:xfrm>
            <a:off x="357809" y="1486275"/>
            <a:ext cx="11476383" cy="5108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461BE1D-D819-3C5F-5434-97D526E3A08D}"/>
              </a:ext>
            </a:extLst>
          </p:cNvPr>
          <p:cNvSpPr/>
          <p:nvPr/>
        </p:nvSpPr>
        <p:spPr>
          <a:xfrm>
            <a:off x="357808" y="1486275"/>
            <a:ext cx="2869096" cy="25543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CDCBEDA-7718-AED7-5987-E3379CF3726B}"/>
              </a:ext>
            </a:extLst>
          </p:cNvPr>
          <p:cNvSpPr/>
          <p:nvPr/>
        </p:nvSpPr>
        <p:spPr>
          <a:xfrm>
            <a:off x="357808" y="4040631"/>
            <a:ext cx="2869096" cy="2554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3AFEB1AB-931C-43C5-A803-17693F075DCB}"/>
              </a:ext>
            </a:extLst>
          </p:cNvPr>
          <p:cNvSpPr/>
          <p:nvPr/>
        </p:nvSpPr>
        <p:spPr>
          <a:xfrm>
            <a:off x="357809" y="638176"/>
            <a:ext cx="11476384" cy="707886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0EF7039-99BA-A700-992C-5DC5BD45F7CF}"/>
              </a:ext>
            </a:extLst>
          </p:cNvPr>
          <p:cNvSpPr txBox="1"/>
          <p:nvPr/>
        </p:nvSpPr>
        <p:spPr>
          <a:xfrm>
            <a:off x="980663" y="1861847"/>
            <a:ext cx="133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035A6C-2E5D-4A93-6068-A405D994A410}"/>
              </a:ext>
            </a:extLst>
          </p:cNvPr>
          <p:cNvSpPr txBox="1"/>
          <p:nvPr/>
        </p:nvSpPr>
        <p:spPr>
          <a:xfrm>
            <a:off x="815012" y="4668874"/>
            <a:ext cx="1850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REVIU TRIWULANAN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557B4C0-3123-4B8D-AFDA-82CA0B2DE92A}"/>
              </a:ext>
            </a:extLst>
          </p:cNvPr>
          <p:cNvSpPr txBox="1"/>
          <p:nvPr/>
        </p:nvSpPr>
        <p:spPr>
          <a:xfrm>
            <a:off x="877264" y="665327"/>
            <a:ext cx="10437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Montserrat" panose="00000500000000000000" pitchFamily="50" charset="0"/>
              </a:rPr>
              <a:t>STRATEGI</a:t>
            </a:r>
            <a:r>
              <a:rPr lang="id-ID" sz="4000" b="1" dirty="0">
                <a:solidFill>
                  <a:srgbClr val="002060"/>
                </a:solidFill>
                <a:latin typeface="Montserrat" panose="00000500000000000000" pitchFamily="50" charset="0"/>
              </a:rPr>
              <a:t> MENDAPATKAN </a:t>
            </a:r>
            <a:r>
              <a:rPr lang="id-ID" sz="4000" b="1" i="1" dirty="0">
                <a:solidFill>
                  <a:srgbClr val="002060"/>
                </a:solidFill>
                <a:latin typeface="Montserrat" panose="00000500000000000000" pitchFamily="50" charset="0"/>
              </a:rPr>
              <a:t>FEEDBACK</a:t>
            </a:r>
            <a:endParaRPr lang="en-US" sz="4000" b="1" i="1" dirty="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E12EDEF-14E8-484A-AD90-5B54D243C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52" y="4044012"/>
            <a:ext cx="673408" cy="636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100E6CC-766E-85AC-6BA7-2A2131C83FC4}"/>
              </a:ext>
            </a:extLst>
          </p:cNvPr>
          <p:cNvSpPr txBox="1"/>
          <p:nvPr/>
        </p:nvSpPr>
        <p:spPr>
          <a:xfrm>
            <a:off x="617075" y="5428267"/>
            <a:ext cx="2246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Pengisian</a:t>
            </a:r>
            <a:r>
              <a:rPr lang="en-US" sz="1400" dirty="0"/>
              <a:t> </a:t>
            </a:r>
            <a:r>
              <a:rPr lang="en-US" sz="1400" dirty="0" err="1"/>
              <a:t>angket</a:t>
            </a:r>
            <a:r>
              <a:rPr lang="en-US" sz="1400" dirty="0"/>
              <a:t> </a:t>
            </a:r>
            <a:r>
              <a:rPr lang="en-US" sz="1400" dirty="0" err="1"/>
              <a:t>kepuasan</a:t>
            </a:r>
            <a:r>
              <a:rPr lang="en-US" sz="1400" dirty="0"/>
              <a:t> </a:t>
            </a:r>
            <a:r>
              <a:rPr lang="en-US" sz="1400" dirty="0" err="1"/>
              <a:t>peserta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Bestie</a:t>
            </a:r>
            <a:r>
              <a:rPr lang="en-US" sz="1400" dirty="0"/>
              <a:t>, </a:t>
            </a:r>
            <a:r>
              <a:rPr lang="en-US" sz="1400" dirty="0" err="1"/>
              <a:t>kritik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saran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pembinaan</a:t>
            </a:r>
            <a:r>
              <a:rPr lang="en-US" sz="1400" dirty="0"/>
              <a:t> </a:t>
            </a:r>
            <a:r>
              <a:rPr lang="en-US" sz="1400" dirty="0" err="1"/>
              <a:t>selanjutnya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13244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7A7D46A7-83F5-4192-E029-7523627A7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9">
            <a:extLst>
              <a:ext uri="{FF2B5EF4-FFF2-40B4-BE49-F238E27FC236}">
                <a16:creationId xmlns="" xmlns:a16="http://schemas.microsoft.com/office/drawing/2014/main" id="{3AFEB1AB-931C-43C5-A803-17693F075DCB}"/>
              </a:ext>
            </a:extLst>
          </p:cNvPr>
          <p:cNvSpPr/>
          <p:nvPr/>
        </p:nvSpPr>
        <p:spPr>
          <a:xfrm>
            <a:off x="379951" y="638176"/>
            <a:ext cx="11454241" cy="707886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80F6CF0-B00C-B407-F5CE-923FB0B65DD0}"/>
              </a:ext>
            </a:extLst>
          </p:cNvPr>
          <p:cNvSpPr/>
          <p:nvPr/>
        </p:nvSpPr>
        <p:spPr>
          <a:xfrm>
            <a:off x="379951" y="1471308"/>
            <a:ext cx="11476383" cy="5108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7E3A4CD-D974-2C24-2AB8-6B9A1140BF1F}"/>
              </a:ext>
            </a:extLst>
          </p:cNvPr>
          <p:cNvSpPr/>
          <p:nvPr/>
        </p:nvSpPr>
        <p:spPr>
          <a:xfrm flipH="1">
            <a:off x="3249046" y="1471308"/>
            <a:ext cx="2869096" cy="25543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9926A38-A008-999D-AF44-E3AEA75BB9AF}"/>
              </a:ext>
            </a:extLst>
          </p:cNvPr>
          <p:cNvSpPr/>
          <p:nvPr/>
        </p:nvSpPr>
        <p:spPr>
          <a:xfrm flipH="1">
            <a:off x="3249046" y="4025665"/>
            <a:ext cx="2869096" cy="2554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63519BF-1AA4-3E2A-CBF8-8DCE7366D914}"/>
              </a:ext>
            </a:extLst>
          </p:cNvPr>
          <p:cNvSpPr txBox="1"/>
          <p:nvPr/>
        </p:nvSpPr>
        <p:spPr>
          <a:xfrm>
            <a:off x="4014361" y="1846880"/>
            <a:ext cx="133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pic>
        <p:nvPicPr>
          <p:cNvPr id="30" name="Graphic 29" descr="Artificial Intelligence with solid fill">
            <a:extLst>
              <a:ext uri="{FF2B5EF4-FFF2-40B4-BE49-F238E27FC236}">
                <a16:creationId xmlns="" xmlns:a16="http://schemas.microsoft.com/office/drawing/2014/main" id="{159ACE00-F904-BE26-5601-59997369C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2980" y="4079586"/>
            <a:ext cx="548640" cy="5486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3D547F1-5EBE-DB94-249E-398BBA3A48B6}"/>
              </a:ext>
            </a:extLst>
          </p:cNvPr>
          <p:cNvSpPr txBox="1"/>
          <p:nvPr/>
        </p:nvSpPr>
        <p:spPr>
          <a:xfrm>
            <a:off x="3807369" y="4653907"/>
            <a:ext cx="180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PEMANTAUAN DIRI SENDIRI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18C71F8-FA54-A0BA-8C80-2A26B308C109}"/>
              </a:ext>
            </a:extLst>
          </p:cNvPr>
          <p:cNvSpPr txBox="1"/>
          <p:nvPr/>
        </p:nvSpPr>
        <p:spPr>
          <a:xfrm>
            <a:off x="3614179" y="5256468"/>
            <a:ext cx="2246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sebulan</a:t>
            </a:r>
            <a:r>
              <a:rPr lang="en-US" sz="1400" dirty="0"/>
              <a:t> </a:t>
            </a:r>
            <a:r>
              <a:rPr lang="en-US" sz="1400" dirty="0" err="1"/>
              <a:t>sekali</a:t>
            </a:r>
            <a:r>
              <a:rPr lang="en-US" sz="1400" dirty="0"/>
              <a:t>, </a:t>
            </a:r>
            <a:r>
              <a:rPr lang="en-US" sz="1400" dirty="0" err="1"/>
              <a:t>menjaga</a:t>
            </a:r>
            <a:r>
              <a:rPr lang="en-US" sz="1400" dirty="0"/>
              <a:t> </a:t>
            </a:r>
            <a:r>
              <a:rPr lang="en-US" sz="1400" dirty="0" err="1"/>
              <a:t>komitmen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konsistensi</a:t>
            </a:r>
            <a:r>
              <a:rPr lang="en-US" sz="1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6AE560F-DE8C-9ADE-0F56-B9361DFA94B5}"/>
              </a:ext>
            </a:extLst>
          </p:cNvPr>
          <p:cNvSpPr txBox="1"/>
          <p:nvPr/>
        </p:nvSpPr>
        <p:spPr>
          <a:xfrm>
            <a:off x="1002805" y="1846880"/>
            <a:ext cx="133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697BFE3-4BC5-D517-9D73-0253DDD48DE8}"/>
              </a:ext>
            </a:extLst>
          </p:cNvPr>
          <p:cNvSpPr txBox="1"/>
          <p:nvPr/>
        </p:nvSpPr>
        <p:spPr>
          <a:xfrm>
            <a:off x="548916" y="5031274"/>
            <a:ext cx="2246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8FB5F66-1DF5-42DC-B007-0FE6358934D9}"/>
              </a:ext>
            </a:extLst>
          </p:cNvPr>
          <p:cNvSpPr txBox="1"/>
          <p:nvPr/>
        </p:nvSpPr>
        <p:spPr>
          <a:xfrm>
            <a:off x="837154" y="638175"/>
            <a:ext cx="10437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F0"/>
                </a:solidFill>
                <a:latin typeface="Montserrat" panose="00000500000000000000" pitchFamily="50" charset="0"/>
              </a:rPr>
              <a:t>STRATEGI MENDAPATKAN </a:t>
            </a:r>
            <a:r>
              <a:rPr lang="en-US" sz="4000" b="1" i="1" dirty="0">
                <a:solidFill>
                  <a:srgbClr val="00B0F0"/>
                </a:solidFill>
                <a:latin typeface="Montserrat" panose="00000500000000000000" pitchFamily="50" charset="0"/>
              </a:rPr>
              <a:t>FEEDBACK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7243140-1E6F-1072-D041-E8AC62706167}"/>
              </a:ext>
            </a:extLst>
          </p:cNvPr>
          <p:cNvSpPr txBox="1"/>
          <p:nvPr/>
        </p:nvSpPr>
        <p:spPr>
          <a:xfrm>
            <a:off x="513526" y="5291676"/>
            <a:ext cx="2246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Pengisian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angket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kepuasan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peserta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terhadap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Bestie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kritik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saran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pembinaan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selanjutnya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16F013D-5CCA-BD09-1083-B32CEA61E170}"/>
              </a:ext>
            </a:extLst>
          </p:cNvPr>
          <p:cNvSpPr txBox="1"/>
          <p:nvPr/>
        </p:nvSpPr>
        <p:spPr>
          <a:xfrm>
            <a:off x="815013" y="4652001"/>
            <a:ext cx="164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REVIU TRIWULANAN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E12EDEF-14E8-484A-AD90-5B54D243CB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2" y="3989812"/>
            <a:ext cx="673408" cy="6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398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9A41B7E0-B134-DC10-F398-3BC9831A1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9">
            <a:extLst>
              <a:ext uri="{FF2B5EF4-FFF2-40B4-BE49-F238E27FC236}">
                <a16:creationId xmlns="" xmlns:a16="http://schemas.microsoft.com/office/drawing/2014/main" id="{3AFEB1AB-931C-43C5-A803-17693F075DCB}"/>
              </a:ext>
            </a:extLst>
          </p:cNvPr>
          <p:cNvSpPr/>
          <p:nvPr/>
        </p:nvSpPr>
        <p:spPr>
          <a:xfrm>
            <a:off x="357809" y="638176"/>
            <a:ext cx="11476383" cy="707886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5F85DBC-2747-2201-BA5F-0A010D79A666}"/>
              </a:ext>
            </a:extLst>
          </p:cNvPr>
          <p:cNvSpPr/>
          <p:nvPr/>
        </p:nvSpPr>
        <p:spPr>
          <a:xfrm>
            <a:off x="357809" y="1469403"/>
            <a:ext cx="11476383" cy="5108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BB04E7D-DE69-A57B-712A-ACF512014F41}"/>
              </a:ext>
            </a:extLst>
          </p:cNvPr>
          <p:cNvSpPr/>
          <p:nvPr/>
        </p:nvSpPr>
        <p:spPr>
          <a:xfrm>
            <a:off x="6096000" y="1469404"/>
            <a:ext cx="2869096" cy="25543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1B2C105-6075-7BA5-F143-B9D6C8F3E628}"/>
              </a:ext>
            </a:extLst>
          </p:cNvPr>
          <p:cNvSpPr/>
          <p:nvPr/>
        </p:nvSpPr>
        <p:spPr>
          <a:xfrm>
            <a:off x="6096000" y="4023760"/>
            <a:ext cx="2869096" cy="2554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7E50F42-F29E-741B-E169-2E15D5F8D56F}"/>
              </a:ext>
            </a:extLst>
          </p:cNvPr>
          <p:cNvSpPr txBox="1"/>
          <p:nvPr/>
        </p:nvSpPr>
        <p:spPr>
          <a:xfrm>
            <a:off x="6861315" y="1844975"/>
            <a:ext cx="133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28" name="Graphic 27" descr="Aperture with solid fill">
            <a:extLst>
              <a:ext uri="{FF2B5EF4-FFF2-40B4-BE49-F238E27FC236}">
                <a16:creationId xmlns="" xmlns:a16="http://schemas.microsoft.com/office/drawing/2014/main" id="{12503592-770B-2C3A-D46C-40AE359A1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457" y="4077681"/>
            <a:ext cx="548640" cy="5486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13C2009-4983-CBF5-1756-03F5BFC0E7FD}"/>
              </a:ext>
            </a:extLst>
          </p:cNvPr>
          <p:cNvSpPr txBox="1"/>
          <p:nvPr/>
        </p:nvSpPr>
        <p:spPr>
          <a:xfrm>
            <a:off x="6708914" y="4652001"/>
            <a:ext cx="1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RAPAT TIM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9100E6CC-766E-85AC-6BA7-2A2131C83FC4}"/>
              </a:ext>
            </a:extLst>
          </p:cNvPr>
          <p:cNvSpPr txBox="1"/>
          <p:nvPr/>
        </p:nvSpPr>
        <p:spPr>
          <a:xfrm>
            <a:off x="6451192" y="5029369"/>
            <a:ext cx="2246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sebulan</a:t>
            </a:r>
            <a:r>
              <a:rPr lang="en-US" sz="1400" dirty="0"/>
              <a:t> </a:t>
            </a:r>
            <a:r>
              <a:rPr lang="en-US" sz="1400" dirty="0" err="1"/>
              <a:t>sekali</a:t>
            </a:r>
            <a:r>
              <a:rPr lang="en-US" sz="1400" dirty="0"/>
              <a:t>, </a:t>
            </a:r>
            <a:r>
              <a:rPr lang="en-US" sz="1400" dirty="0" err="1"/>
              <a:t>membahas</a:t>
            </a:r>
            <a:r>
              <a:rPr lang="en-US" sz="1400" dirty="0"/>
              <a:t> </a:t>
            </a:r>
            <a:r>
              <a:rPr lang="en-US" sz="1400" dirty="0" err="1"/>
              <a:t>kelebihan</a:t>
            </a:r>
            <a:r>
              <a:rPr lang="en-US" sz="1400" dirty="0"/>
              <a:t>, </a:t>
            </a:r>
            <a:r>
              <a:rPr lang="en-US" sz="1400" dirty="0" err="1"/>
              <a:t>kekurangan</a:t>
            </a:r>
            <a:r>
              <a:rPr lang="en-US" sz="1400" dirty="0"/>
              <a:t>, </a:t>
            </a:r>
            <a:r>
              <a:rPr lang="en-US" sz="1400" dirty="0" err="1"/>
              <a:t>kendala</a:t>
            </a:r>
            <a:r>
              <a:rPr lang="en-US" sz="1400" dirty="0"/>
              <a:t> yang </a:t>
            </a:r>
            <a:r>
              <a:rPr lang="en-US" sz="1400" dirty="0" err="1"/>
              <a:t>dihadapi</a:t>
            </a:r>
            <a:r>
              <a:rPr lang="en-US" sz="1400" dirty="0"/>
              <a:t>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penyelenggaraan</a:t>
            </a:r>
            <a:r>
              <a:rPr lang="en-US" sz="1400" dirty="0"/>
              <a:t> </a:t>
            </a:r>
            <a:r>
              <a:rPr lang="en-US" sz="1400" dirty="0" err="1"/>
              <a:t>Bestie</a:t>
            </a:r>
            <a:r>
              <a:rPr lang="en-US" sz="1400" dirty="0"/>
              <a:t> </a:t>
            </a:r>
            <a:r>
              <a:rPr lang="en-US" sz="1400" dirty="0" err="1"/>
              <a:t>selama</a:t>
            </a:r>
            <a:r>
              <a:rPr lang="en-US" sz="1400" dirty="0"/>
              <a:t> </a:t>
            </a:r>
            <a:r>
              <a:rPr lang="en-US" sz="1400" dirty="0" err="1"/>
              <a:t>sebulan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845211F-6949-F5B8-286A-DDC04D3D8591}"/>
              </a:ext>
            </a:extLst>
          </p:cNvPr>
          <p:cNvSpPr txBox="1"/>
          <p:nvPr/>
        </p:nvSpPr>
        <p:spPr>
          <a:xfrm>
            <a:off x="3992220" y="1844975"/>
            <a:ext cx="133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43140-1E6F-1072-D041-E8AC62706167}"/>
              </a:ext>
            </a:extLst>
          </p:cNvPr>
          <p:cNvSpPr txBox="1"/>
          <p:nvPr/>
        </p:nvSpPr>
        <p:spPr>
          <a:xfrm>
            <a:off x="513526" y="5291676"/>
            <a:ext cx="2246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Pengisian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angket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kepuasan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peserta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terhadap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Bestie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kritik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saran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pembinaan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selanjutnya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D9A006A-AC10-4FA4-0844-D1F9126FCB34}"/>
              </a:ext>
            </a:extLst>
          </p:cNvPr>
          <p:cNvSpPr txBox="1"/>
          <p:nvPr/>
        </p:nvSpPr>
        <p:spPr>
          <a:xfrm>
            <a:off x="980664" y="1844975"/>
            <a:ext cx="133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16F013D-5CCA-BD09-1083-B32CEA61E170}"/>
              </a:ext>
            </a:extLst>
          </p:cNvPr>
          <p:cNvSpPr txBox="1"/>
          <p:nvPr/>
        </p:nvSpPr>
        <p:spPr>
          <a:xfrm>
            <a:off x="815013" y="4652001"/>
            <a:ext cx="164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REVIU TRIWULANAN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50F0778-59FA-41DD-896F-435ED6F38118}"/>
              </a:ext>
            </a:extLst>
          </p:cNvPr>
          <p:cNvSpPr txBox="1"/>
          <p:nvPr/>
        </p:nvSpPr>
        <p:spPr>
          <a:xfrm>
            <a:off x="877263" y="638176"/>
            <a:ext cx="10437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385723"/>
                </a:solidFill>
                <a:latin typeface="Montserrat" panose="00000500000000000000" pitchFamily="50" charset="0"/>
              </a:rPr>
              <a:t>STRATEGI MENDAPATKAN </a:t>
            </a:r>
            <a:r>
              <a:rPr lang="en-US" sz="4000" b="1" i="1" dirty="0">
                <a:solidFill>
                  <a:srgbClr val="385723"/>
                </a:solidFill>
                <a:latin typeface="Montserrat" panose="00000500000000000000" pitchFamily="50" charset="0"/>
              </a:rPr>
              <a:t>FEEDBACK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E12EDEF-14E8-484A-AD90-5B54D243CB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2" y="3989812"/>
            <a:ext cx="673408" cy="636509"/>
          </a:xfrm>
          <a:prstGeom prst="rect">
            <a:avLst/>
          </a:prstGeom>
        </p:spPr>
      </p:pic>
      <p:pic>
        <p:nvPicPr>
          <p:cNvPr id="22" name="Graphic 29" descr="Artificial Intelligence with solid fill">
            <a:extLst>
              <a:ext uri="{FF2B5EF4-FFF2-40B4-BE49-F238E27FC236}">
                <a16:creationId xmlns="" xmlns:a16="http://schemas.microsoft.com/office/drawing/2014/main" id="{159ACE00-F904-BE26-5601-59997369C4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2980" y="4079586"/>
            <a:ext cx="548640" cy="548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3D547F1-5EBE-DB94-249E-398BBA3A48B6}"/>
              </a:ext>
            </a:extLst>
          </p:cNvPr>
          <p:cNvSpPr txBox="1"/>
          <p:nvPr/>
        </p:nvSpPr>
        <p:spPr>
          <a:xfrm>
            <a:off x="3807369" y="4653907"/>
            <a:ext cx="180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PEMANTAUAN DIRI SENDIRI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18C71F8-FA54-A0BA-8C80-2A26B308C109}"/>
              </a:ext>
            </a:extLst>
          </p:cNvPr>
          <p:cNvSpPr txBox="1"/>
          <p:nvPr/>
        </p:nvSpPr>
        <p:spPr>
          <a:xfrm>
            <a:off x="3614179" y="5256468"/>
            <a:ext cx="2246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Dilakukan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sebulan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sekali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menjaga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komitmen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konsistensi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98051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70D0E454-6EE4-F1D7-0A74-DD28F5672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9">
            <a:extLst>
              <a:ext uri="{FF2B5EF4-FFF2-40B4-BE49-F238E27FC236}">
                <a16:creationId xmlns="" xmlns:a16="http://schemas.microsoft.com/office/drawing/2014/main" id="{3AFEB1AB-931C-43C5-A803-17693F075DCB}"/>
              </a:ext>
            </a:extLst>
          </p:cNvPr>
          <p:cNvSpPr/>
          <p:nvPr/>
        </p:nvSpPr>
        <p:spPr>
          <a:xfrm>
            <a:off x="326247" y="638176"/>
            <a:ext cx="11507946" cy="707886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8226776-D32D-8040-7D63-A675A3F8F1A4}"/>
              </a:ext>
            </a:extLst>
          </p:cNvPr>
          <p:cNvSpPr/>
          <p:nvPr/>
        </p:nvSpPr>
        <p:spPr>
          <a:xfrm>
            <a:off x="326246" y="1475843"/>
            <a:ext cx="11476383" cy="5108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D48A225-3305-6BCC-A6E1-BEEA61324040}"/>
              </a:ext>
            </a:extLst>
          </p:cNvPr>
          <p:cNvSpPr/>
          <p:nvPr/>
        </p:nvSpPr>
        <p:spPr>
          <a:xfrm flipH="1">
            <a:off x="8933531" y="1475844"/>
            <a:ext cx="2869096" cy="25543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1267503-68F6-AA0F-C047-562572685B91}"/>
              </a:ext>
            </a:extLst>
          </p:cNvPr>
          <p:cNvSpPr/>
          <p:nvPr/>
        </p:nvSpPr>
        <p:spPr>
          <a:xfrm flipH="1">
            <a:off x="8933531" y="4030200"/>
            <a:ext cx="2869096" cy="2554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A887B07-14C1-6922-CA28-184670FC6B35}"/>
              </a:ext>
            </a:extLst>
          </p:cNvPr>
          <p:cNvSpPr txBox="1"/>
          <p:nvPr/>
        </p:nvSpPr>
        <p:spPr>
          <a:xfrm>
            <a:off x="9698845" y="1851415"/>
            <a:ext cx="133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pic>
        <p:nvPicPr>
          <p:cNvPr id="26" name="Graphic 25" descr="Anger Symbol with solid fill">
            <a:extLst>
              <a:ext uri="{FF2B5EF4-FFF2-40B4-BE49-F238E27FC236}">
                <a16:creationId xmlns="" xmlns:a16="http://schemas.microsoft.com/office/drawing/2014/main" id="{B024F77E-8B79-3615-90E7-D0244B5CB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0987" y="4083792"/>
            <a:ext cx="548640" cy="5486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8ACDEBB3-7F9F-2887-55C1-873A851499F4}"/>
              </a:ext>
            </a:extLst>
          </p:cNvPr>
          <p:cNvSpPr txBox="1"/>
          <p:nvPr/>
        </p:nvSpPr>
        <p:spPr>
          <a:xfrm>
            <a:off x="9546444" y="4658441"/>
            <a:ext cx="164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MONEV SEMESTERAN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18F2B42-8392-6A10-571F-81076AF85C32}"/>
              </a:ext>
            </a:extLst>
          </p:cNvPr>
          <p:cNvSpPr txBox="1"/>
          <p:nvPr/>
        </p:nvSpPr>
        <p:spPr>
          <a:xfrm>
            <a:off x="8933529" y="5298117"/>
            <a:ext cx="2801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Mengundang</a:t>
            </a:r>
            <a:r>
              <a:rPr lang="en-US" sz="1400" dirty="0"/>
              <a:t> </a:t>
            </a:r>
            <a:r>
              <a:rPr lang="en-US" sz="1400" dirty="0" err="1"/>
              <a:t>pimpinan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memberikan</a:t>
            </a:r>
            <a:r>
              <a:rPr lang="en-US" sz="1400" dirty="0"/>
              <a:t> </a:t>
            </a:r>
            <a:r>
              <a:rPr lang="en-US" sz="1400" dirty="0" err="1"/>
              <a:t>arahan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masukan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monitoring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evaluasi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mengetahui</a:t>
            </a:r>
            <a:r>
              <a:rPr lang="en-US" sz="1400" dirty="0"/>
              <a:t> progress </a:t>
            </a:r>
            <a:r>
              <a:rPr lang="en-US" sz="1400" dirty="0" err="1"/>
              <a:t>capaian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FC26F07-0951-9758-DB2C-68172D7675CC}"/>
              </a:ext>
            </a:extLst>
          </p:cNvPr>
          <p:cNvSpPr txBox="1"/>
          <p:nvPr/>
        </p:nvSpPr>
        <p:spPr>
          <a:xfrm>
            <a:off x="3960655" y="1851415"/>
            <a:ext cx="133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630F7F6-1204-F3EF-BB64-73DB92A2C458}"/>
              </a:ext>
            </a:extLst>
          </p:cNvPr>
          <p:cNvSpPr txBox="1"/>
          <p:nvPr/>
        </p:nvSpPr>
        <p:spPr>
          <a:xfrm>
            <a:off x="949099" y="1851415"/>
            <a:ext cx="133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EA61438-6F64-F0C8-1CB0-966A94B53632}"/>
              </a:ext>
            </a:extLst>
          </p:cNvPr>
          <p:cNvSpPr txBox="1"/>
          <p:nvPr/>
        </p:nvSpPr>
        <p:spPr>
          <a:xfrm>
            <a:off x="6829750" y="1851415"/>
            <a:ext cx="133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82CEB27-772B-403B-A0EE-8768A159875F}"/>
              </a:ext>
            </a:extLst>
          </p:cNvPr>
          <p:cNvSpPr txBox="1"/>
          <p:nvPr/>
        </p:nvSpPr>
        <p:spPr>
          <a:xfrm>
            <a:off x="877264" y="638175"/>
            <a:ext cx="104374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BF9000"/>
                </a:solidFill>
                <a:latin typeface="Montserrat" panose="00000500000000000000" pitchFamily="50" charset="0"/>
              </a:rPr>
              <a:t>STRATEGI MENDAPATKAN </a:t>
            </a:r>
            <a:r>
              <a:rPr lang="en-US" sz="4000" b="1" i="1" dirty="0">
                <a:solidFill>
                  <a:srgbClr val="BF9000"/>
                </a:solidFill>
                <a:latin typeface="Montserrat" panose="00000500000000000000" pitchFamily="50" charset="0"/>
              </a:rPr>
              <a:t>FEEDBACK</a:t>
            </a:r>
          </a:p>
          <a:p>
            <a:pPr algn="ctr"/>
            <a:endParaRPr lang="en-US" sz="4000" b="1" dirty="0">
              <a:solidFill>
                <a:srgbClr val="BF9000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7243140-1E6F-1072-D041-E8AC62706167}"/>
              </a:ext>
            </a:extLst>
          </p:cNvPr>
          <p:cNvSpPr txBox="1"/>
          <p:nvPr/>
        </p:nvSpPr>
        <p:spPr>
          <a:xfrm>
            <a:off x="513526" y="5291676"/>
            <a:ext cx="2246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Pengisian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angket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kepuasan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peserta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terhadap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Bestie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kritik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saran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pembinaan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selanjutnya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16F013D-5CCA-BD09-1083-B32CEA61E170}"/>
              </a:ext>
            </a:extLst>
          </p:cNvPr>
          <p:cNvSpPr txBox="1"/>
          <p:nvPr/>
        </p:nvSpPr>
        <p:spPr>
          <a:xfrm>
            <a:off x="815013" y="4652001"/>
            <a:ext cx="164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REVIU TRIWULANAN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9E12EDEF-14E8-484A-AD90-5B54D243CB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2" y="3989812"/>
            <a:ext cx="673408" cy="636509"/>
          </a:xfrm>
          <a:prstGeom prst="rect">
            <a:avLst/>
          </a:prstGeom>
        </p:spPr>
      </p:pic>
      <p:pic>
        <p:nvPicPr>
          <p:cNvPr id="32" name="Graphic 29" descr="Artificial Intelligence with solid fill">
            <a:extLst>
              <a:ext uri="{FF2B5EF4-FFF2-40B4-BE49-F238E27FC236}">
                <a16:creationId xmlns="" xmlns:a16="http://schemas.microsoft.com/office/drawing/2014/main" id="{159ACE00-F904-BE26-5601-59997369C4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2980" y="4079586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3D547F1-5EBE-DB94-249E-398BBA3A48B6}"/>
              </a:ext>
            </a:extLst>
          </p:cNvPr>
          <p:cNvSpPr txBox="1"/>
          <p:nvPr/>
        </p:nvSpPr>
        <p:spPr>
          <a:xfrm>
            <a:off x="3807369" y="4653907"/>
            <a:ext cx="180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PEMANTAUAN DIRI SENDIRI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18C71F8-FA54-A0BA-8C80-2A26B308C109}"/>
              </a:ext>
            </a:extLst>
          </p:cNvPr>
          <p:cNvSpPr txBox="1"/>
          <p:nvPr/>
        </p:nvSpPr>
        <p:spPr>
          <a:xfrm>
            <a:off x="3614179" y="5256468"/>
            <a:ext cx="2246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Dilakukan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sebulan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sekali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menjaga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komitmen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konsistensi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35" name="Graphic 27" descr="Aperture with solid fill">
            <a:extLst>
              <a:ext uri="{FF2B5EF4-FFF2-40B4-BE49-F238E27FC236}">
                <a16:creationId xmlns="" xmlns:a16="http://schemas.microsoft.com/office/drawing/2014/main" id="{12503592-770B-2C3A-D46C-40AE359A19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3457" y="4077681"/>
            <a:ext cx="548640" cy="5486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13C2009-4983-CBF5-1756-03F5BFC0E7FD}"/>
              </a:ext>
            </a:extLst>
          </p:cNvPr>
          <p:cNvSpPr txBox="1"/>
          <p:nvPr/>
        </p:nvSpPr>
        <p:spPr>
          <a:xfrm>
            <a:off x="6708914" y="4652001"/>
            <a:ext cx="16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RAPAT TIM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100E6CC-766E-85AC-6BA7-2A2131C83FC4}"/>
              </a:ext>
            </a:extLst>
          </p:cNvPr>
          <p:cNvSpPr txBox="1"/>
          <p:nvPr/>
        </p:nvSpPr>
        <p:spPr>
          <a:xfrm>
            <a:off x="6451192" y="5029369"/>
            <a:ext cx="2246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Dilakukan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sebulan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sekali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membahas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kelebihan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kekurangan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kendala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dihadapi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saat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penyelenggaraan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Bestie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selama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sebulan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983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2188" r="3031" b="2609"/>
          <a:stretch>
            <a:fillRect/>
          </a:stretch>
        </p:blipFill>
        <p:spPr>
          <a:xfrm>
            <a:off x="138899" y="115747"/>
            <a:ext cx="11912895" cy="7033198"/>
          </a:xfrm>
          <a:prstGeom prst="roundRect">
            <a:avLst>
              <a:gd name="adj" fmla="val 3947"/>
            </a:avLst>
          </a:prstGeom>
        </p:spPr>
      </p:pic>
      <p:sp>
        <p:nvSpPr>
          <p:cNvPr id="47" name="Rectangle: Rounded Corners 39"/>
          <p:cNvSpPr/>
          <p:nvPr/>
        </p:nvSpPr>
        <p:spPr>
          <a:xfrm>
            <a:off x="448592" y="328239"/>
            <a:ext cx="11349872" cy="7269480"/>
          </a:xfrm>
          <a:prstGeom prst="roundRect">
            <a:avLst>
              <a:gd name="adj" fmla="val 6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 rot="10800000">
            <a:off x="10552768" y="-999548"/>
            <a:ext cx="2808779" cy="2808779"/>
          </a:xfrm>
          <a:custGeom>
            <a:avLst/>
            <a:gdLst>
              <a:gd name="connsiteX0" fmla="*/ 2457217 w 4914434"/>
              <a:gd name="connsiteY0" fmla="*/ 782133 h 4914434"/>
              <a:gd name="connsiteX1" fmla="*/ 782133 w 4914434"/>
              <a:gd name="connsiteY1" fmla="*/ 2457217 h 4914434"/>
              <a:gd name="connsiteX2" fmla="*/ 2457217 w 4914434"/>
              <a:gd name="connsiteY2" fmla="*/ 4132301 h 4914434"/>
              <a:gd name="connsiteX3" fmla="*/ 4132301 w 4914434"/>
              <a:gd name="connsiteY3" fmla="*/ 2457217 h 4914434"/>
              <a:gd name="connsiteX4" fmla="*/ 2457217 w 4914434"/>
              <a:gd name="connsiteY4" fmla="*/ 782133 h 4914434"/>
              <a:gd name="connsiteX5" fmla="*/ 2457217 w 4914434"/>
              <a:gd name="connsiteY5" fmla="*/ 0 h 4914434"/>
              <a:gd name="connsiteX6" fmla="*/ 4914434 w 4914434"/>
              <a:gd name="connsiteY6" fmla="*/ 2457217 h 4914434"/>
              <a:gd name="connsiteX7" fmla="*/ 2457217 w 4914434"/>
              <a:gd name="connsiteY7" fmla="*/ 4914434 h 4914434"/>
              <a:gd name="connsiteX8" fmla="*/ 0 w 4914434"/>
              <a:gd name="connsiteY8" fmla="*/ 2457217 h 4914434"/>
              <a:gd name="connsiteX9" fmla="*/ 2457217 w 4914434"/>
              <a:gd name="connsiteY9" fmla="*/ 0 h 491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14434" h="4914434">
                <a:moveTo>
                  <a:pt x="2457217" y="782133"/>
                </a:moveTo>
                <a:cubicBezTo>
                  <a:pt x="1532094" y="782133"/>
                  <a:pt x="782133" y="1532094"/>
                  <a:pt x="782133" y="2457217"/>
                </a:cubicBezTo>
                <a:cubicBezTo>
                  <a:pt x="782133" y="3382340"/>
                  <a:pt x="1532094" y="4132301"/>
                  <a:pt x="2457217" y="4132301"/>
                </a:cubicBezTo>
                <a:cubicBezTo>
                  <a:pt x="3382340" y="4132301"/>
                  <a:pt x="4132301" y="3382340"/>
                  <a:pt x="4132301" y="2457217"/>
                </a:cubicBezTo>
                <a:cubicBezTo>
                  <a:pt x="4132301" y="1532094"/>
                  <a:pt x="3382340" y="782133"/>
                  <a:pt x="2457217" y="782133"/>
                </a:cubicBezTo>
                <a:close/>
                <a:moveTo>
                  <a:pt x="2457217" y="0"/>
                </a:moveTo>
                <a:cubicBezTo>
                  <a:pt x="3814300" y="0"/>
                  <a:pt x="4914434" y="1100134"/>
                  <a:pt x="4914434" y="2457217"/>
                </a:cubicBezTo>
                <a:cubicBezTo>
                  <a:pt x="4914434" y="3814300"/>
                  <a:pt x="3814300" y="4914434"/>
                  <a:pt x="2457217" y="4914434"/>
                </a:cubicBezTo>
                <a:cubicBezTo>
                  <a:pt x="1100134" y="4914434"/>
                  <a:pt x="0" y="3814300"/>
                  <a:pt x="0" y="2457217"/>
                </a:cubicBezTo>
                <a:cubicBezTo>
                  <a:pt x="0" y="1100134"/>
                  <a:pt x="1100134" y="0"/>
                  <a:pt x="2457217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68000"/>
                </a:schemeClr>
              </a:gs>
              <a:gs pos="60000">
                <a:schemeClr val="accent5">
                  <a:alpha val="27000"/>
                </a:schemeClr>
              </a:gs>
              <a:gs pos="83000">
                <a:schemeClr val="accent5">
                  <a:alpha val="5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-652088" y="5233589"/>
            <a:ext cx="2201360" cy="2506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10792741" y="5100795"/>
            <a:ext cx="2201360" cy="2506437"/>
          </a:xfrm>
          <a:prstGeom prst="rect">
            <a:avLst/>
          </a:prstGeom>
        </p:spPr>
      </p:pic>
      <p:sp>
        <p:nvSpPr>
          <p:cNvPr id="67" name="Google Shape;234;p4">
            <a:extLst>
              <a:ext uri="{FF2B5EF4-FFF2-40B4-BE49-F238E27FC236}">
                <a16:creationId xmlns="" xmlns:a16="http://schemas.microsoft.com/office/drawing/2014/main" id="{CA35AE2D-C07B-4BA8-B6B9-332143C16602}"/>
              </a:ext>
            </a:extLst>
          </p:cNvPr>
          <p:cNvSpPr/>
          <p:nvPr/>
        </p:nvSpPr>
        <p:spPr>
          <a:xfrm>
            <a:off x="3207121" y="6587274"/>
            <a:ext cx="4453794" cy="823710"/>
          </a:xfrm>
          <a:prstGeom prst="ellipse">
            <a:avLst/>
          </a:prstGeom>
          <a:solidFill>
            <a:schemeClr val="dk1">
              <a:alpha val="2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36;p4">
            <a:extLst>
              <a:ext uri="{FF2B5EF4-FFF2-40B4-BE49-F238E27FC236}">
                <a16:creationId xmlns="" xmlns:a16="http://schemas.microsoft.com/office/drawing/2014/main" id="{9FBD835D-BB4C-4404-8F97-BB4AFD116376}"/>
              </a:ext>
            </a:extLst>
          </p:cNvPr>
          <p:cNvSpPr txBox="1"/>
          <p:nvPr/>
        </p:nvSpPr>
        <p:spPr>
          <a:xfrm>
            <a:off x="3719395" y="351299"/>
            <a:ext cx="470178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 b="1" spc="40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50" charset="0"/>
                <a:ea typeface="ＭＳ Ｐゴシック" panose="020B0600070205080204" pitchFamily="34" charset="-128"/>
                <a:cs typeface="Andalus" pitchFamily="18" charset="-78"/>
              </a:rPr>
              <a:t>HASIL YANG DIHARAPKAN</a:t>
            </a:r>
            <a:endParaRPr lang="en-US" sz="2800" dirty="0">
              <a:solidFill>
                <a:srgbClr val="4766AD"/>
              </a:solidFill>
              <a:latin typeface="Montserrat" panose="00000500000000000000" pitchFamily="50" charset="0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="" xmlns:a16="http://schemas.microsoft.com/office/drawing/2014/main" id="{F542580A-FB36-42FA-BA84-BCBD1CC95FA3}"/>
              </a:ext>
            </a:extLst>
          </p:cNvPr>
          <p:cNvSpPr/>
          <p:nvPr/>
        </p:nvSpPr>
        <p:spPr>
          <a:xfrm>
            <a:off x="2492945" y="-355172"/>
            <a:ext cx="7736114" cy="7690280"/>
          </a:xfrm>
          <a:custGeom>
            <a:avLst/>
            <a:gdLst>
              <a:gd name="connsiteX0" fmla="*/ 2743200 w 5544457"/>
              <a:gd name="connsiteY0" fmla="*/ 6197600 h 6197600"/>
              <a:gd name="connsiteX1" fmla="*/ 3657600 w 5544457"/>
              <a:gd name="connsiteY1" fmla="*/ 5254172 h 6197600"/>
              <a:gd name="connsiteX2" fmla="*/ 1828800 w 5544457"/>
              <a:gd name="connsiteY2" fmla="*/ 4368800 h 6197600"/>
              <a:gd name="connsiteX3" fmla="*/ 4615543 w 5544457"/>
              <a:gd name="connsiteY3" fmla="*/ 3468915 h 6197600"/>
              <a:gd name="connsiteX4" fmla="*/ 914400 w 5544457"/>
              <a:gd name="connsiteY4" fmla="*/ 2525486 h 6197600"/>
              <a:gd name="connsiteX5" fmla="*/ 5529943 w 5544457"/>
              <a:gd name="connsiteY5" fmla="*/ 1654629 h 6197600"/>
              <a:gd name="connsiteX6" fmla="*/ 0 w 5544457"/>
              <a:gd name="connsiteY6" fmla="*/ 696686 h 6197600"/>
              <a:gd name="connsiteX7" fmla="*/ 5544457 w 5544457"/>
              <a:gd name="connsiteY7" fmla="*/ 0 h 6197600"/>
              <a:gd name="connsiteX0" fmla="*/ 2743200 w 7765143"/>
              <a:gd name="connsiteY0" fmla="*/ 5863771 h 5863771"/>
              <a:gd name="connsiteX1" fmla="*/ 3657600 w 7765143"/>
              <a:gd name="connsiteY1" fmla="*/ 4920343 h 5863771"/>
              <a:gd name="connsiteX2" fmla="*/ 1828800 w 7765143"/>
              <a:gd name="connsiteY2" fmla="*/ 4034971 h 5863771"/>
              <a:gd name="connsiteX3" fmla="*/ 4615543 w 7765143"/>
              <a:gd name="connsiteY3" fmla="*/ 3135086 h 5863771"/>
              <a:gd name="connsiteX4" fmla="*/ 914400 w 7765143"/>
              <a:gd name="connsiteY4" fmla="*/ 2191657 h 5863771"/>
              <a:gd name="connsiteX5" fmla="*/ 5529943 w 7765143"/>
              <a:gd name="connsiteY5" fmla="*/ 1320800 h 5863771"/>
              <a:gd name="connsiteX6" fmla="*/ 0 w 7765143"/>
              <a:gd name="connsiteY6" fmla="*/ 362857 h 5863771"/>
              <a:gd name="connsiteX7" fmla="*/ 7765143 w 7765143"/>
              <a:gd name="connsiteY7" fmla="*/ 0 h 5863771"/>
              <a:gd name="connsiteX0" fmla="*/ 2743200 w 7765143"/>
              <a:gd name="connsiteY0" fmla="*/ 5863771 h 5863771"/>
              <a:gd name="connsiteX1" fmla="*/ 3657600 w 7765143"/>
              <a:gd name="connsiteY1" fmla="*/ 4920343 h 5863771"/>
              <a:gd name="connsiteX2" fmla="*/ 1828800 w 7765143"/>
              <a:gd name="connsiteY2" fmla="*/ 4034971 h 5863771"/>
              <a:gd name="connsiteX3" fmla="*/ 4615543 w 7765143"/>
              <a:gd name="connsiteY3" fmla="*/ 3135086 h 5863771"/>
              <a:gd name="connsiteX4" fmla="*/ 914400 w 7765143"/>
              <a:gd name="connsiteY4" fmla="*/ 2191657 h 5863771"/>
              <a:gd name="connsiteX5" fmla="*/ 5529943 w 7765143"/>
              <a:gd name="connsiteY5" fmla="*/ 1320800 h 5863771"/>
              <a:gd name="connsiteX6" fmla="*/ 0 w 7765143"/>
              <a:gd name="connsiteY6" fmla="*/ 362857 h 5863771"/>
              <a:gd name="connsiteX7" fmla="*/ 7765143 w 7765143"/>
              <a:gd name="connsiteY7" fmla="*/ 0 h 5863771"/>
              <a:gd name="connsiteX0" fmla="*/ 2743200 w 7765143"/>
              <a:gd name="connsiteY0" fmla="*/ 5863771 h 5863771"/>
              <a:gd name="connsiteX1" fmla="*/ 3657600 w 7765143"/>
              <a:gd name="connsiteY1" fmla="*/ 4920343 h 5863771"/>
              <a:gd name="connsiteX2" fmla="*/ 1828800 w 7765143"/>
              <a:gd name="connsiteY2" fmla="*/ 4034971 h 5863771"/>
              <a:gd name="connsiteX3" fmla="*/ 4615543 w 7765143"/>
              <a:gd name="connsiteY3" fmla="*/ 3135086 h 5863771"/>
              <a:gd name="connsiteX4" fmla="*/ 914400 w 7765143"/>
              <a:gd name="connsiteY4" fmla="*/ 2191657 h 5863771"/>
              <a:gd name="connsiteX5" fmla="*/ 5529943 w 7765143"/>
              <a:gd name="connsiteY5" fmla="*/ 1320800 h 5863771"/>
              <a:gd name="connsiteX6" fmla="*/ 0 w 7765143"/>
              <a:gd name="connsiteY6" fmla="*/ 362857 h 5863771"/>
              <a:gd name="connsiteX7" fmla="*/ 7765143 w 7765143"/>
              <a:gd name="connsiteY7" fmla="*/ 0 h 5863771"/>
              <a:gd name="connsiteX0" fmla="*/ 2380343 w 7765143"/>
              <a:gd name="connsiteY0" fmla="*/ 5354906 h 5354906"/>
              <a:gd name="connsiteX1" fmla="*/ 3657600 w 7765143"/>
              <a:gd name="connsiteY1" fmla="*/ 4920343 h 5354906"/>
              <a:gd name="connsiteX2" fmla="*/ 1828800 w 7765143"/>
              <a:gd name="connsiteY2" fmla="*/ 4034971 h 5354906"/>
              <a:gd name="connsiteX3" fmla="*/ 4615543 w 7765143"/>
              <a:gd name="connsiteY3" fmla="*/ 3135086 h 5354906"/>
              <a:gd name="connsiteX4" fmla="*/ 914400 w 7765143"/>
              <a:gd name="connsiteY4" fmla="*/ 2191657 h 5354906"/>
              <a:gd name="connsiteX5" fmla="*/ 5529943 w 7765143"/>
              <a:gd name="connsiteY5" fmla="*/ 1320800 h 5354906"/>
              <a:gd name="connsiteX6" fmla="*/ 0 w 7765143"/>
              <a:gd name="connsiteY6" fmla="*/ 362857 h 5354906"/>
              <a:gd name="connsiteX7" fmla="*/ 7765143 w 7765143"/>
              <a:gd name="connsiteY7" fmla="*/ 0 h 5354906"/>
              <a:gd name="connsiteX0" fmla="*/ 2380343 w 7765143"/>
              <a:gd name="connsiteY0" fmla="*/ 5354906 h 5354906"/>
              <a:gd name="connsiteX1" fmla="*/ 3657600 w 7765143"/>
              <a:gd name="connsiteY1" fmla="*/ 4920343 h 5354906"/>
              <a:gd name="connsiteX2" fmla="*/ 1828800 w 7765143"/>
              <a:gd name="connsiteY2" fmla="*/ 4034971 h 5354906"/>
              <a:gd name="connsiteX3" fmla="*/ 4615543 w 7765143"/>
              <a:gd name="connsiteY3" fmla="*/ 3135086 h 5354906"/>
              <a:gd name="connsiteX4" fmla="*/ 856343 w 7765143"/>
              <a:gd name="connsiteY4" fmla="*/ 2474642 h 5354906"/>
              <a:gd name="connsiteX5" fmla="*/ 5529943 w 7765143"/>
              <a:gd name="connsiteY5" fmla="*/ 1320800 h 5354906"/>
              <a:gd name="connsiteX6" fmla="*/ 0 w 7765143"/>
              <a:gd name="connsiteY6" fmla="*/ 362857 h 5354906"/>
              <a:gd name="connsiteX7" fmla="*/ 7765143 w 7765143"/>
              <a:gd name="connsiteY7" fmla="*/ 0 h 5354906"/>
              <a:gd name="connsiteX0" fmla="*/ 2380343 w 7765143"/>
              <a:gd name="connsiteY0" fmla="*/ 5354906 h 5354906"/>
              <a:gd name="connsiteX1" fmla="*/ 3657600 w 7765143"/>
              <a:gd name="connsiteY1" fmla="*/ 4920343 h 5354906"/>
              <a:gd name="connsiteX2" fmla="*/ 1828800 w 7765143"/>
              <a:gd name="connsiteY2" fmla="*/ 4034971 h 5354906"/>
              <a:gd name="connsiteX3" fmla="*/ 4615543 w 7765143"/>
              <a:gd name="connsiteY3" fmla="*/ 3135086 h 5354906"/>
              <a:gd name="connsiteX4" fmla="*/ 856343 w 7765143"/>
              <a:gd name="connsiteY4" fmla="*/ 2474642 h 5354906"/>
              <a:gd name="connsiteX5" fmla="*/ 5588000 w 7765143"/>
              <a:gd name="connsiteY5" fmla="*/ 1725064 h 5354906"/>
              <a:gd name="connsiteX6" fmla="*/ 0 w 7765143"/>
              <a:gd name="connsiteY6" fmla="*/ 362857 h 5354906"/>
              <a:gd name="connsiteX7" fmla="*/ 7765143 w 7765143"/>
              <a:gd name="connsiteY7" fmla="*/ 0 h 5354906"/>
              <a:gd name="connsiteX0" fmla="*/ 2351314 w 7736114"/>
              <a:gd name="connsiteY0" fmla="*/ 5354906 h 5354906"/>
              <a:gd name="connsiteX1" fmla="*/ 3628571 w 7736114"/>
              <a:gd name="connsiteY1" fmla="*/ 4920343 h 5354906"/>
              <a:gd name="connsiteX2" fmla="*/ 1799771 w 7736114"/>
              <a:gd name="connsiteY2" fmla="*/ 4034971 h 5354906"/>
              <a:gd name="connsiteX3" fmla="*/ 4586514 w 7736114"/>
              <a:gd name="connsiteY3" fmla="*/ 3135086 h 5354906"/>
              <a:gd name="connsiteX4" fmla="*/ 827314 w 7736114"/>
              <a:gd name="connsiteY4" fmla="*/ 2474642 h 5354906"/>
              <a:gd name="connsiteX5" fmla="*/ 5558971 w 7736114"/>
              <a:gd name="connsiteY5" fmla="*/ 1725064 h 5354906"/>
              <a:gd name="connsiteX6" fmla="*/ 0 w 7736114"/>
              <a:gd name="connsiteY6" fmla="*/ 534670 h 5354906"/>
              <a:gd name="connsiteX7" fmla="*/ 7736114 w 7736114"/>
              <a:gd name="connsiteY7" fmla="*/ 0 h 535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6114" h="5354906">
                <a:moveTo>
                  <a:pt x="2351314" y="5354906"/>
                </a:moveTo>
                <a:lnTo>
                  <a:pt x="3628571" y="4920343"/>
                </a:lnTo>
                <a:lnTo>
                  <a:pt x="1799771" y="4034971"/>
                </a:lnTo>
                <a:lnTo>
                  <a:pt x="4586514" y="3135086"/>
                </a:lnTo>
                <a:lnTo>
                  <a:pt x="827314" y="2474642"/>
                </a:lnTo>
                <a:lnTo>
                  <a:pt x="5558971" y="1725064"/>
                </a:lnTo>
                <a:lnTo>
                  <a:pt x="0" y="534670"/>
                </a:lnTo>
                <a:lnTo>
                  <a:pt x="7736114" y="0"/>
                </a:lnTo>
              </a:path>
            </a:pathLst>
          </a:custGeom>
          <a:noFill/>
          <a:ln w="508000">
            <a:solidFill>
              <a:schemeClr val="bg1"/>
            </a:solidFill>
          </a:ln>
          <a:scene3d>
            <a:camera prst="perspectiveRelaxed"/>
            <a:lightRig rig="twoPt" dir="t"/>
          </a:scene3d>
          <a:sp3d extrusionH="10033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="" xmlns:a16="http://schemas.microsoft.com/office/drawing/2014/main" id="{451BAD3B-2518-4410-98B4-C57AF0C15383}"/>
              </a:ext>
            </a:extLst>
          </p:cNvPr>
          <p:cNvSpPr/>
          <p:nvPr/>
        </p:nvSpPr>
        <p:spPr>
          <a:xfrm>
            <a:off x="5542754" y="5856820"/>
            <a:ext cx="1567543" cy="342536"/>
          </a:xfrm>
          <a:prstGeom prst="ellipse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="" xmlns:a16="http://schemas.microsoft.com/office/drawing/2014/main" id="{5311BB81-18FC-463F-8AD5-EC3DA70252C6}"/>
              </a:ext>
            </a:extLst>
          </p:cNvPr>
          <p:cNvSpPr/>
          <p:nvPr/>
        </p:nvSpPr>
        <p:spPr>
          <a:xfrm>
            <a:off x="3264008" y="4724712"/>
            <a:ext cx="1567543" cy="342536"/>
          </a:xfrm>
          <a:prstGeom prst="ellipse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="" xmlns:a16="http://schemas.microsoft.com/office/drawing/2014/main" id="{9C58C6DF-556E-4F57-A712-23EE59C642B6}"/>
              </a:ext>
            </a:extLst>
          </p:cNvPr>
          <p:cNvSpPr/>
          <p:nvPr/>
        </p:nvSpPr>
        <p:spPr>
          <a:xfrm>
            <a:off x="6497063" y="3696595"/>
            <a:ext cx="1567543" cy="342536"/>
          </a:xfrm>
          <a:prstGeom prst="ellipse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="" xmlns:a16="http://schemas.microsoft.com/office/drawing/2014/main" id="{49C1C5CE-CE96-403A-9DF2-5DFC09B895D0}"/>
              </a:ext>
            </a:extLst>
          </p:cNvPr>
          <p:cNvSpPr/>
          <p:nvPr/>
        </p:nvSpPr>
        <p:spPr>
          <a:xfrm>
            <a:off x="2307516" y="3078488"/>
            <a:ext cx="1740263" cy="354867"/>
          </a:xfrm>
          <a:prstGeom prst="ellipse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="" xmlns:a16="http://schemas.microsoft.com/office/drawing/2014/main" id="{7BB5805D-2877-41D9-9656-6AC41409932F}"/>
              </a:ext>
            </a:extLst>
          </p:cNvPr>
          <p:cNvSpPr/>
          <p:nvPr/>
        </p:nvSpPr>
        <p:spPr>
          <a:xfrm>
            <a:off x="7280835" y="2388389"/>
            <a:ext cx="1740263" cy="354867"/>
          </a:xfrm>
          <a:prstGeom prst="ellipse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E0FE9A04-29FA-4FB4-80BD-4DD00242ACC1}"/>
              </a:ext>
            </a:extLst>
          </p:cNvPr>
          <p:cNvGrpSpPr/>
          <p:nvPr/>
        </p:nvGrpSpPr>
        <p:grpSpPr>
          <a:xfrm>
            <a:off x="5995044" y="5401992"/>
            <a:ext cx="640080" cy="640080"/>
            <a:chOff x="6461038" y="4696094"/>
            <a:chExt cx="640080" cy="640080"/>
          </a:xfrm>
        </p:grpSpPr>
        <p:sp>
          <p:nvSpPr>
            <p:cNvPr id="120" name="Oval 119">
              <a:extLst>
                <a:ext uri="{FF2B5EF4-FFF2-40B4-BE49-F238E27FC236}">
                  <a16:creationId xmlns="" xmlns:a16="http://schemas.microsoft.com/office/drawing/2014/main" id="{F5E7461A-8337-40C0-837F-E574D092E30D}"/>
                </a:ext>
              </a:extLst>
            </p:cNvPr>
            <p:cNvSpPr/>
            <p:nvPr/>
          </p:nvSpPr>
          <p:spPr>
            <a:xfrm>
              <a:off x="6461038" y="4696094"/>
              <a:ext cx="640080" cy="640080"/>
            </a:xfrm>
            <a:prstGeom prst="ellipse">
              <a:avLst/>
            </a:prstGeom>
            <a:gradFill>
              <a:gsLst>
                <a:gs pos="0">
                  <a:srgbClr val="FF3300"/>
                </a:gs>
                <a:gs pos="100000">
                  <a:srgbClr val="A5002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="" xmlns:a16="http://schemas.microsoft.com/office/drawing/2014/main" id="{FEA0B249-855E-41C8-A86D-070E73977CC6}"/>
                </a:ext>
              </a:extLst>
            </p:cNvPr>
            <p:cNvSpPr txBox="1"/>
            <p:nvPr/>
          </p:nvSpPr>
          <p:spPr>
            <a:xfrm>
              <a:off x="6461038" y="4831468"/>
              <a:ext cx="64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11981B3A-B757-4A88-A2C1-65E917296287}"/>
              </a:ext>
            </a:extLst>
          </p:cNvPr>
          <p:cNvGrpSpPr/>
          <p:nvPr/>
        </p:nvGrpSpPr>
        <p:grpSpPr>
          <a:xfrm>
            <a:off x="3682019" y="4173221"/>
            <a:ext cx="731520" cy="731520"/>
            <a:chOff x="4136572" y="3469697"/>
            <a:chExt cx="731520" cy="731520"/>
          </a:xfrm>
        </p:grpSpPr>
        <p:sp>
          <p:nvSpPr>
            <p:cNvPr id="123" name="Oval 122">
              <a:extLst>
                <a:ext uri="{FF2B5EF4-FFF2-40B4-BE49-F238E27FC236}">
                  <a16:creationId xmlns="" xmlns:a16="http://schemas.microsoft.com/office/drawing/2014/main" id="{DEC0A50A-F7FE-4840-A192-711E72099B0B}"/>
                </a:ext>
              </a:extLst>
            </p:cNvPr>
            <p:cNvSpPr/>
            <p:nvPr/>
          </p:nvSpPr>
          <p:spPr>
            <a:xfrm>
              <a:off x="4136572" y="3469697"/>
              <a:ext cx="731520" cy="73152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100000">
                  <a:srgbClr val="CC33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="" xmlns:a16="http://schemas.microsoft.com/office/drawing/2014/main" id="{0C53EFB7-A2CB-4703-A81B-A3D70F525C95}"/>
                </a:ext>
              </a:extLst>
            </p:cNvPr>
            <p:cNvSpPr txBox="1"/>
            <p:nvPr/>
          </p:nvSpPr>
          <p:spPr>
            <a:xfrm>
              <a:off x="4183378" y="3657961"/>
              <a:ext cx="64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1A0C0365-ABA4-4B71-82A9-20846EA48277}"/>
              </a:ext>
            </a:extLst>
          </p:cNvPr>
          <p:cNvGrpSpPr/>
          <p:nvPr/>
        </p:nvGrpSpPr>
        <p:grpSpPr>
          <a:xfrm>
            <a:off x="6869354" y="3078488"/>
            <a:ext cx="822960" cy="822960"/>
            <a:chOff x="7323907" y="2374964"/>
            <a:chExt cx="822960" cy="822960"/>
          </a:xfrm>
        </p:grpSpPr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F2B5F830-545B-40A5-9DC9-AF51A30397E2}"/>
                </a:ext>
              </a:extLst>
            </p:cNvPr>
            <p:cNvSpPr/>
            <p:nvPr/>
          </p:nvSpPr>
          <p:spPr>
            <a:xfrm>
              <a:off x="7323907" y="2374964"/>
              <a:ext cx="822960" cy="822960"/>
            </a:xfrm>
            <a:prstGeom prst="ellipse">
              <a:avLst/>
            </a:prstGeom>
            <a:gradFill>
              <a:gsLst>
                <a:gs pos="0">
                  <a:srgbClr val="00CC99"/>
                </a:gs>
                <a:gs pos="100000">
                  <a:srgbClr val="0066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F1BD85EF-046F-4CF8-A0BC-B82337A865BD}"/>
                </a:ext>
              </a:extLst>
            </p:cNvPr>
            <p:cNvSpPr txBox="1"/>
            <p:nvPr/>
          </p:nvSpPr>
          <p:spPr>
            <a:xfrm>
              <a:off x="7440303" y="2541776"/>
              <a:ext cx="640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="" xmlns:a16="http://schemas.microsoft.com/office/drawing/2014/main" id="{45A9AEA6-A4DD-48EF-BD85-E55D12C51019}"/>
              </a:ext>
            </a:extLst>
          </p:cNvPr>
          <p:cNvGrpSpPr/>
          <p:nvPr/>
        </p:nvGrpSpPr>
        <p:grpSpPr>
          <a:xfrm>
            <a:off x="7688688" y="1596644"/>
            <a:ext cx="1005840" cy="1005840"/>
            <a:chOff x="8143241" y="893120"/>
            <a:chExt cx="1005840" cy="1005840"/>
          </a:xfrm>
        </p:grpSpPr>
        <p:sp>
          <p:nvSpPr>
            <p:cNvPr id="129" name="Oval 128">
              <a:extLst>
                <a:ext uri="{FF2B5EF4-FFF2-40B4-BE49-F238E27FC236}">
                  <a16:creationId xmlns="" xmlns:a16="http://schemas.microsoft.com/office/drawing/2014/main" id="{911C5D37-F4FA-4491-B364-3C3CF3353EE1}"/>
                </a:ext>
              </a:extLst>
            </p:cNvPr>
            <p:cNvSpPr/>
            <p:nvPr/>
          </p:nvSpPr>
          <p:spPr>
            <a:xfrm>
              <a:off x="8143241" y="893120"/>
              <a:ext cx="1005840" cy="1005840"/>
            </a:xfrm>
            <a:prstGeom prst="ellipse">
              <a:avLst/>
            </a:prstGeom>
            <a:gradFill>
              <a:gsLst>
                <a:gs pos="0">
                  <a:srgbClr val="FF00FF"/>
                </a:gs>
                <a:gs pos="100000">
                  <a:srgbClr val="66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="" xmlns:a16="http://schemas.microsoft.com/office/drawing/2014/main" id="{B7401337-07D4-4256-B7B6-876F99CE5609}"/>
                </a:ext>
              </a:extLst>
            </p:cNvPr>
            <p:cNvSpPr txBox="1"/>
            <p:nvPr/>
          </p:nvSpPr>
          <p:spPr>
            <a:xfrm>
              <a:off x="8334830" y="1183973"/>
              <a:ext cx="64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="" xmlns:a16="http://schemas.microsoft.com/office/drawing/2014/main" id="{AB7EBFC1-8B7E-409F-92CA-5922B219A8C1}"/>
              </a:ext>
            </a:extLst>
          </p:cNvPr>
          <p:cNvGrpSpPr/>
          <p:nvPr/>
        </p:nvGrpSpPr>
        <p:grpSpPr>
          <a:xfrm>
            <a:off x="2679808" y="2338622"/>
            <a:ext cx="914400" cy="914400"/>
            <a:chOff x="3134361" y="1635098"/>
            <a:chExt cx="914400" cy="914400"/>
          </a:xfrm>
        </p:grpSpPr>
        <p:sp>
          <p:nvSpPr>
            <p:cNvPr id="132" name="Oval 131">
              <a:extLst>
                <a:ext uri="{FF2B5EF4-FFF2-40B4-BE49-F238E27FC236}">
                  <a16:creationId xmlns="" xmlns:a16="http://schemas.microsoft.com/office/drawing/2014/main" id="{2CCD5F52-5F24-4265-8DC7-C3A5D6694DE2}"/>
                </a:ext>
              </a:extLst>
            </p:cNvPr>
            <p:cNvSpPr/>
            <p:nvPr/>
          </p:nvSpPr>
          <p:spPr>
            <a:xfrm>
              <a:off x="3134361" y="1635098"/>
              <a:ext cx="914400" cy="914400"/>
            </a:xfrm>
            <a:prstGeom prst="ellipse">
              <a:avLst/>
            </a:prstGeom>
            <a:gradFill>
              <a:gsLst>
                <a:gs pos="0">
                  <a:srgbClr val="00CCFF"/>
                </a:gs>
                <a:gs pos="100000">
                  <a:srgbClr val="00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4F1C131F-ECF1-4AE3-A363-AD70D2B2A462}"/>
                </a:ext>
              </a:extLst>
            </p:cNvPr>
            <p:cNvSpPr txBox="1"/>
            <p:nvPr/>
          </p:nvSpPr>
          <p:spPr>
            <a:xfrm>
              <a:off x="3271521" y="1861466"/>
              <a:ext cx="640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737368DC-D9FE-4124-89E1-FA91E8CA62B2}"/>
              </a:ext>
            </a:extLst>
          </p:cNvPr>
          <p:cNvGrpSpPr/>
          <p:nvPr/>
        </p:nvGrpSpPr>
        <p:grpSpPr>
          <a:xfrm>
            <a:off x="6658455" y="5526068"/>
            <a:ext cx="2716509" cy="1117230"/>
            <a:chOff x="7303143" y="5364143"/>
            <a:chExt cx="2716509" cy="1117230"/>
          </a:xfrm>
        </p:grpSpPr>
        <p:pic>
          <p:nvPicPr>
            <p:cNvPr id="138" name="Graphic 137" descr="Lightbulb">
              <a:extLst>
                <a:ext uri="{FF2B5EF4-FFF2-40B4-BE49-F238E27FC236}">
                  <a16:creationId xmlns="" xmlns:a16="http://schemas.microsoft.com/office/drawing/2014/main" id="{1267D94E-98E8-4D55-930E-A547377F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03143" y="5364143"/>
              <a:ext cx="457200" cy="457200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="" xmlns:a16="http://schemas.microsoft.com/office/drawing/2014/main" id="{69BF4A5C-1BFF-4665-AC45-2D7FDEBA7845}"/>
                </a:ext>
              </a:extLst>
            </p:cNvPr>
            <p:cNvSpPr txBox="1"/>
            <p:nvPr/>
          </p:nvSpPr>
          <p:spPr>
            <a:xfrm>
              <a:off x="7700266" y="5404155"/>
              <a:ext cx="231938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latin typeface="Montserrat" panose="00000500000000000000" pitchFamily="50" charset="0"/>
                  <a:ea typeface="Calibri"/>
                  <a:cs typeface="Arial" pitchFamily="34" charset="0"/>
                  <a:sym typeface="Calibri"/>
                </a:rPr>
                <a:t>Terwujudnya pegawai BPS yang memiliki kapasitas yang mumpuni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="" xmlns:a16="http://schemas.microsoft.com/office/drawing/2014/main" id="{0CD6F3CB-A4C3-4F9C-8058-4DFAF77BC7A9}"/>
              </a:ext>
            </a:extLst>
          </p:cNvPr>
          <p:cNvGrpSpPr/>
          <p:nvPr/>
        </p:nvGrpSpPr>
        <p:grpSpPr>
          <a:xfrm>
            <a:off x="7877743" y="3443979"/>
            <a:ext cx="2319386" cy="1458483"/>
            <a:chOff x="8443611" y="3200400"/>
            <a:chExt cx="2319386" cy="1458483"/>
          </a:xfrm>
        </p:grpSpPr>
        <p:pic>
          <p:nvPicPr>
            <p:cNvPr id="142" name="Graphic 141" descr="Presentation with bar chart RTL">
              <a:extLst>
                <a:ext uri="{FF2B5EF4-FFF2-40B4-BE49-F238E27FC236}">
                  <a16:creationId xmlns="" xmlns:a16="http://schemas.microsoft.com/office/drawing/2014/main" id="{EA680566-F347-44B4-8C5B-A3C4092E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71263" y="3200400"/>
              <a:ext cx="457200" cy="457200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04148DD4-9CE7-4E07-B630-A429EE0362DB}"/>
                </a:ext>
              </a:extLst>
            </p:cNvPr>
            <p:cNvSpPr txBox="1"/>
            <p:nvPr/>
          </p:nvSpPr>
          <p:spPr>
            <a:xfrm>
              <a:off x="8443611" y="3651620"/>
              <a:ext cx="2319386" cy="1007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8000"/>
                </a:lnSpc>
                <a:buClr>
                  <a:srgbClr val="000000"/>
                </a:buClr>
                <a:buSzPts val="2400"/>
              </a:pP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Terwujudnya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pelayanan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publik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yang prima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9E84710B-8749-4433-AB0D-DD74BC4C3206}"/>
              </a:ext>
            </a:extLst>
          </p:cNvPr>
          <p:cNvGrpSpPr/>
          <p:nvPr/>
        </p:nvGrpSpPr>
        <p:grpSpPr>
          <a:xfrm>
            <a:off x="8833824" y="1208650"/>
            <a:ext cx="2981435" cy="2180292"/>
            <a:chOff x="9289829" y="2039732"/>
            <a:chExt cx="1841331" cy="2180292"/>
          </a:xfrm>
        </p:grpSpPr>
        <p:pic>
          <p:nvPicPr>
            <p:cNvPr id="146" name="Graphic 145" descr="Bank">
              <a:extLst>
                <a:ext uri="{FF2B5EF4-FFF2-40B4-BE49-F238E27FC236}">
                  <a16:creationId xmlns="" xmlns:a16="http://schemas.microsoft.com/office/drawing/2014/main" id="{F5A3F269-2A58-4460-80D6-876422940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2870" y="2039732"/>
              <a:ext cx="342863" cy="457200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6336FF61-820C-42A6-985E-A4AA7F96E67B}"/>
                </a:ext>
              </a:extLst>
            </p:cNvPr>
            <p:cNvSpPr txBox="1"/>
            <p:nvPr/>
          </p:nvSpPr>
          <p:spPr>
            <a:xfrm>
              <a:off x="9289829" y="2551939"/>
              <a:ext cx="1841331" cy="1668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8000"/>
                </a:lnSpc>
                <a:buClr>
                  <a:srgbClr val="000000"/>
                </a:buClr>
                <a:buSzPts val="2400"/>
              </a:pP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Tersedianya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dokumentasi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pembinaan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statistik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 internal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dan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eksternal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 BPS yang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mudah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diakses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oleh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semua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Calibri"/>
                  <a:sym typeface="Montserrat"/>
                </a:rPr>
                <a:t>pengguna</a:t>
              </a:r>
              <a:endParaRPr lang="en-US" sz="1600" dirty="0">
                <a:solidFill>
                  <a:schemeClr val="dk1"/>
                </a:solidFill>
                <a:latin typeface="Montserrat SemiBold" panose="00000700000000000000" pitchFamily="50" charset="0"/>
                <a:ea typeface="Montserrat"/>
                <a:cs typeface="Calibri"/>
                <a:sym typeface="Calibri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="" xmlns:a16="http://schemas.microsoft.com/office/drawing/2014/main" id="{B465A0BA-4F67-4DDB-A8E2-25B8F973BADF}"/>
              </a:ext>
            </a:extLst>
          </p:cNvPr>
          <p:cNvGrpSpPr/>
          <p:nvPr/>
        </p:nvGrpSpPr>
        <p:grpSpPr>
          <a:xfrm>
            <a:off x="847517" y="4389403"/>
            <a:ext cx="2746108" cy="1525228"/>
            <a:chOff x="1302653" y="4329745"/>
            <a:chExt cx="2746108" cy="1525228"/>
          </a:xfrm>
        </p:grpSpPr>
        <p:pic>
          <p:nvPicPr>
            <p:cNvPr id="150" name="Graphic 149" descr="Bullseye">
              <a:extLst>
                <a:ext uri="{FF2B5EF4-FFF2-40B4-BE49-F238E27FC236}">
                  <a16:creationId xmlns="" xmlns:a16="http://schemas.microsoft.com/office/drawing/2014/main" id="{61C4F1D2-FFD9-41CB-9B3C-6856434C3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1561" y="4329745"/>
              <a:ext cx="457200" cy="4572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="" xmlns:a16="http://schemas.microsoft.com/office/drawing/2014/main" id="{C14BD17C-8C0A-4E61-8508-FC08B561858C}"/>
                </a:ext>
              </a:extLst>
            </p:cNvPr>
            <p:cNvSpPr txBox="1"/>
            <p:nvPr/>
          </p:nvSpPr>
          <p:spPr>
            <a:xfrm>
              <a:off x="1302653" y="4502039"/>
              <a:ext cx="2319386" cy="1352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8000"/>
                </a:lnSpc>
                <a:buClr>
                  <a:srgbClr val="000000"/>
                </a:buClr>
                <a:buSzPts val="2400"/>
              </a:pP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Terwujudnya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produk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dan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publisitas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BPS yang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berkualitas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="" xmlns:a16="http://schemas.microsoft.com/office/drawing/2014/main" id="{29A5A99E-246A-4F3C-8A90-46F4BBC07628}"/>
              </a:ext>
            </a:extLst>
          </p:cNvPr>
          <p:cNvGrpSpPr/>
          <p:nvPr/>
        </p:nvGrpSpPr>
        <p:grpSpPr>
          <a:xfrm>
            <a:off x="630523" y="2219782"/>
            <a:ext cx="2194145" cy="2007687"/>
            <a:chOff x="1621230" y="2758021"/>
            <a:chExt cx="978583" cy="2007687"/>
          </a:xfrm>
        </p:grpSpPr>
        <p:pic>
          <p:nvPicPr>
            <p:cNvPr id="154" name="Graphic 153" descr="Single gear">
              <a:extLst>
                <a:ext uri="{FF2B5EF4-FFF2-40B4-BE49-F238E27FC236}">
                  <a16:creationId xmlns="" xmlns:a16="http://schemas.microsoft.com/office/drawing/2014/main" id="{34D5B834-C3D2-4638-B5B2-A6622295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52881" y="2758021"/>
              <a:ext cx="246932" cy="457200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="" xmlns:a16="http://schemas.microsoft.com/office/drawing/2014/main" id="{7CB9F090-1EF3-416B-A3CB-7DB8F0333F58}"/>
                </a:ext>
              </a:extLst>
            </p:cNvPr>
            <p:cNvSpPr txBox="1"/>
            <p:nvPr/>
          </p:nvSpPr>
          <p:spPr>
            <a:xfrm>
              <a:off x="1621230" y="3097623"/>
              <a:ext cx="939743" cy="1668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28000"/>
                </a:lnSpc>
                <a:buClr>
                  <a:srgbClr val="000000"/>
                </a:buClr>
                <a:buSzPts val="2400"/>
              </a:pPr>
              <a:r>
                <a:rPr lang="en-US" sz="1600" dirty="0" err="1" smtClean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Meningkatnya</a:t>
              </a:r>
              <a:r>
                <a:rPr lang="en-US" sz="1600" dirty="0" smtClean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pemahaman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dan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pemanfaatan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data BPS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oleh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eksternal</a:t>
              </a:r>
              <a:r>
                <a:rPr lang="en-US" sz="1600" dirty="0">
                  <a:solidFill>
                    <a:srgbClr val="000000"/>
                  </a:solidFill>
                  <a:latin typeface="Montserrat SemiBold" panose="00000700000000000000" pitchFamily="50" charset="0"/>
                  <a:ea typeface="Montserrat"/>
                  <a:cs typeface="Montserrat"/>
                  <a:sym typeface="Montserrat"/>
                </a:rPr>
                <a:t> BPS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="" xmlns:a16="http://schemas.microsoft.com/office/drawing/2014/main" id="{A989D172-EB4A-4E74-B6FF-CF77A1B35A37}"/>
              </a:ext>
            </a:extLst>
          </p:cNvPr>
          <p:cNvGrpSpPr/>
          <p:nvPr/>
        </p:nvGrpSpPr>
        <p:grpSpPr>
          <a:xfrm flipH="1">
            <a:off x="-2204498" y="3078488"/>
            <a:ext cx="4254726" cy="6193764"/>
            <a:chOff x="4551528" y="2720648"/>
            <a:chExt cx="2905125" cy="4229100"/>
          </a:xfrm>
        </p:grpSpPr>
        <p:pic>
          <p:nvPicPr>
            <p:cNvPr id="169" name="Graphic 22">
              <a:extLst>
                <a:ext uri="{FF2B5EF4-FFF2-40B4-BE49-F238E27FC236}">
                  <a16:creationId xmlns="" xmlns:a16="http://schemas.microsoft.com/office/drawing/2014/main" id="{ACC5FCB4-5246-41AE-92AD-4502507E5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lum bright="70000" contrast="-70000"/>
            </a:blip>
            <a:stretch>
              <a:fillRect/>
            </a:stretch>
          </p:blipFill>
          <p:spPr>
            <a:xfrm flipV="1">
              <a:off x="5012568" y="2720648"/>
              <a:ext cx="2200275" cy="4229100"/>
            </a:xfrm>
            <a:prstGeom prst="rect">
              <a:avLst/>
            </a:prstGeom>
          </p:spPr>
        </p:pic>
        <p:pic>
          <p:nvPicPr>
            <p:cNvPr id="170" name="Graphic 23">
              <a:extLst>
                <a:ext uri="{FF2B5EF4-FFF2-40B4-BE49-F238E27FC236}">
                  <a16:creationId xmlns="" xmlns:a16="http://schemas.microsoft.com/office/drawing/2014/main" id="{60DB0A31-7EAC-4395-A9A4-1EE868AF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lum bright="70000" contrast="-70000"/>
            </a:blip>
            <a:stretch>
              <a:fillRect/>
            </a:stretch>
          </p:blipFill>
          <p:spPr>
            <a:xfrm flipH="1">
              <a:off x="4551528" y="3921184"/>
              <a:ext cx="2905125" cy="28575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E0FE9A04-29FA-4FB4-80BD-4DD00242ACC1}"/>
              </a:ext>
            </a:extLst>
          </p:cNvPr>
          <p:cNvGrpSpPr/>
          <p:nvPr/>
        </p:nvGrpSpPr>
        <p:grpSpPr>
          <a:xfrm>
            <a:off x="5994900" y="5401455"/>
            <a:ext cx="640080" cy="640080"/>
            <a:chOff x="6461038" y="4696094"/>
            <a:chExt cx="640080" cy="640080"/>
          </a:xfrm>
        </p:grpSpPr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F5E7461A-8337-40C0-837F-E574D092E30D}"/>
                </a:ext>
              </a:extLst>
            </p:cNvPr>
            <p:cNvSpPr/>
            <p:nvPr/>
          </p:nvSpPr>
          <p:spPr>
            <a:xfrm>
              <a:off x="6461038" y="4696094"/>
              <a:ext cx="640080" cy="640080"/>
            </a:xfrm>
            <a:prstGeom prst="ellipse">
              <a:avLst/>
            </a:prstGeom>
            <a:gradFill>
              <a:gsLst>
                <a:gs pos="0">
                  <a:srgbClr val="FF3300"/>
                </a:gs>
                <a:gs pos="100000">
                  <a:srgbClr val="A5002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FEA0B249-855E-41C8-A86D-070E73977CC6}"/>
                </a:ext>
              </a:extLst>
            </p:cNvPr>
            <p:cNvSpPr txBox="1"/>
            <p:nvPr/>
          </p:nvSpPr>
          <p:spPr>
            <a:xfrm>
              <a:off x="6461038" y="4831468"/>
              <a:ext cx="64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11981B3A-B757-4A88-A2C1-65E917296287}"/>
              </a:ext>
            </a:extLst>
          </p:cNvPr>
          <p:cNvGrpSpPr/>
          <p:nvPr/>
        </p:nvGrpSpPr>
        <p:grpSpPr>
          <a:xfrm>
            <a:off x="3681875" y="4172684"/>
            <a:ext cx="731520" cy="731520"/>
            <a:chOff x="4136572" y="3469697"/>
            <a:chExt cx="731520" cy="731520"/>
          </a:xfrm>
        </p:grpSpPr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DEC0A50A-F7FE-4840-A192-711E72099B0B}"/>
                </a:ext>
              </a:extLst>
            </p:cNvPr>
            <p:cNvSpPr/>
            <p:nvPr/>
          </p:nvSpPr>
          <p:spPr>
            <a:xfrm>
              <a:off x="4136572" y="3469697"/>
              <a:ext cx="731520" cy="73152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100000">
                  <a:srgbClr val="CC33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0C53EFB7-A2CB-4703-A81B-A3D70F525C95}"/>
                </a:ext>
              </a:extLst>
            </p:cNvPr>
            <p:cNvSpPr txBox="1"/>
            <p:nvPr/>
          </p:nvSpPr>
          <p:spPr>
            <a:xfrm>
              <a:off x="4183378" y="3657961"/>
              <a:ext cx="64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1A0C0365-ABA4-4B71-82A9-20846EA48277}"/>
              </a:ext>
            </a:extLst>
          </p:cNvPr>
          <p:cNvGrpSpPr/>
          <p:nvPr/>
        </p:nvGrpSpPr>
        <p:grpSpPr>
          <a:xfrm>
            <a:off x="6869210" y="3077951"/>
            <a:ext cx="822960" cy="822960"/>
            <a:chOff x="7323907" y="2374964"/>
            <a:chExt cx="822960" cy="822960"/>
          </a:xfrm>
        </p:grpSpPr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F2B5F830-545B-40A5-9DC9-AF51A30397E2}"/>
                </a:ext>
              </a:extLst>
            </p:cNvPr>
            <p:cNvSpPr/>
            <p:nvPr/>
          </p:nvSpPr>
          <p:spPr>
            <a:xfrm>
              <a:off x="7323907" y="2374964"/>
              <a:ext cx="822960" cy="822960"/>
            </a:xfrm>
            <a:prstGeom prst="ellipse">
              <a:avLst/>
            </a:prstGeom>
            <a:gradFill>
              <a:gsLst>
                <a:gs pos="0">
                  <a:srgbClr val="00CC99"/>
                </a:gs>
                <a:gs pos="100000">
                  <a:srgbClr val="0066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F1BD85EF-046F-4CF8-A0BC-B82337A865BD}"/>
                </a:ext>
              </a:extLst>
            </p:cNvPr>
            <p:cNvSpPr txBox="1"/>
            <p:nvPr/>
          </p:nvSpPr>
          <p:spPr>
            <a:xfrm>
              <a:off x="7440303" y="2541776"/>
              <a:ext cx="640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AB7EBFC1-8B7E-409F-92CA-5922B219A8C1}"/>
              </a:ext>
            </a:extLst>
          </p:cNvPr>
          <p:cNvGrpSpPr/>
          <p:nvPr/>
        </p:nvGrpSpPr>
        <p:grpSpPr>
          <a:xfrm>
            <a:off x="2679664" y="2338085"/>
            <a:ext cx="914400" cy="914400"/>
            <a:chOff x="3134361" y="1635098"/>
            <a:chExt cx="914400" cy="914400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2CCD5F52-5F24-4265-8DC7-C3A5D6694DE2}"/>
                </a:ext>
              </a:extLst>
            </p:cNvPr>
            <p:cNvSpPr/>
            <p:nvPr/>
          </p:nvSpPr>
          <p:spPr>
            <a:xfrm>
              <a:off x="3134361" y="1635098"/>
              <a:ext cx="914400" cy="914400"/>
            </a:xfrm>
            <a:prstGeom prst="ellipse">
              <a:avLst/>
            </a:prstGeom>
            <a:gradFill>
              <a:gsLst>
                <a:gs pos="0">
                  <a:srgbClr val="00CCFF"/>
                </a:gs>
                <a:gs pos="100000">
                  <a:srgbClr val="00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4F1C131F-ECF1-4AE3-A363-AD70D2B2A462}"/>
                </a:ext>
              </a:extLst>
            </p:cNvPr>
            <p:cNvSpPr txBox="1"/>
            <p:nvPr/>
          </p:nvSpPr>
          <p:spPr>
            <a:xfrm>
              <a:off x="3271521" y="1861466"/>
              <a:ext cx="640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746194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43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4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5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60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6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5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76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9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9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9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4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9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9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9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0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0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4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0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0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2" grpId="0" animBg="1"/>
          <p:bldP spid="113" grpId="0" animBg="1"/>
          <p:bldP spid="114" grpId="0" animBg="1"/>
          <p:bldP spid="115" grpId="0" animBg="1"/>
          <p:bldP spid="116" grpId="0" animBg="1"/>
          <p:bldP spid="11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6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2" grpId="0" animBg="1"/>
          <p:bldP spid="113" grpId="0" animBg="1"/>
          <p:bldP spid="114" grpId="0" animBg="1"/>
          <p:bldP spid="115" grpId="0" animBg="1"/>
          <p:bldP spid="116" grpId="0" animBg="1"/>
          <p:bldP spid="118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3A2F5BE-5A85-46C1-95E2-9541882BD58C}"/>
              </a:ext>
            </a:extLst>
          </p:cNvPr>
          <p:cNvSpPr txBox="1"/>
          <p:nvPr/>
        </p:nvSpPr>
        <p:spPr>
          <a:xfrm>
            <a:off x="1119439" y="1016239"/>
            <a:ext cx="99665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atin typeface="Futura BdCn BT" panose="020B0706020204020204" pitchFamily="34" charset="0"/>
              </a:rPr>
              <a:t>IST 2024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F84DD82-BFD6-46CD-9DBE-C284D922E0B7}"/>
              </a:ext>
            </a:extLst>
          </p:cNvPr>
          <p:cNvSpPr txBox="1"/>
          <p:nvPr/>
        </p:nvSpPr>
        <p:spPr>
          <a:xfrm>
            <a:off x="1119439" y="3998505"/>
            <a:ext cx="99665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atin typeface="Futura BdCn BT" panose="020B0706020204020204" pitchFamily="34" charset="0"/>
              </a:rPr>
              <a:t>BANTEN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4C408F5-2907-4DC7-B8E7-1E8832E71649}"/>
              </a:ext>
            </a:extLst>
          </p:cNvPr>
          <p:cNvSpPr txBox="1"/>
          <p:nvPr/>
        </p:nvSpPr>
        <p:spPr>
          <a:xfrm>
            <a:off x="1042298" y="3945744"/>
            <a:ext cx="99665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gradFill flip="none" rotWithShape="1">
                  <a:gsLst>
                    <a:gs pos="0">
                      <a:srgbClr val="DAAF23"/>
                    </a:gs>
                    <a:gs pos="100000">
                      <a:srgbClr val="F7DE2D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Futura BdCn BT" panose="020B0706020204020204" pitchFamily="34" charset="0"/>
              </a:rPr>
              <a:t>BANTEN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75828396-546F-459E-AF06-F2B4C5688EE9}"/>
              </a:ext>
            </a:extLst>
          </p:cNvPr>
          <p:cNvSpPr/>
          <p:nvPr/>
        </p:nvSpPr>
        <p:spPr>
          <a:xfrm rot="803358" flipH="1">
            <a:off x="5257884" y="3078291"/>
            <a:ext cx="1329260" cy="3055018"/>
          </a:xfrm>
          <a:custGeom>
            <a:avLst/>
            <a:gdLst>
              <a:gd name="connsiteX0" fmla="*/ 617340 w 1329260"/>
              <a:gd name="connsiteY0" fmla="*/ 2150248 h 3055018"/>
              <a:gd name="connsiteX1" fmla="*/ 667654 w 1329260"/>
              <a:gd name="connsiteY1" fmla="*/ 2411946 h 3055018"/>
              <a:gd name="connsiteX2" fmla="*/ 646567 w 1329260"/>
              <a:gd name="connsiteY2" fmla="*/ 2437503 h 3055018"/>
              <a:gd name="connsiteX3" fmla="*/ 605357 w 1329260"/>
              <a:gd name="connsiteY3" fmla="*/ 2572417 h 3055018"/>
              <a:gd name="connsiteX4" fmla="*/ 711744 w 1329260"/>
              <a:gd name="connsiteY4" fmla="*/ 2772508 h 3055018"/>
              <a:gd name="connsiteX5" fmla="*/ 739915 w 1329260"/>
              <a:gd name="connsiteY5" fmla="*/ 2787798 h 3055018"/>
              <a:gd name="connsiteX6" fmla="*/ 790196 w 1329260"/>
              <a:gd name="connsiteY6" fmla="*/ 3049327 h 3055018"/>
              <a:gd name="connsiteX7" fmla="*/ 749397 w 1329260"/>
              <a:gd name="connsiteY7" fmla="*/ 3045214 h 3055018"/>
              <a:gd name="connsiteX8" fmla="*/ 505407 w 1329260"/>
              <a:gd name="connsiteY8" fmla="*/ 2913668 h 3055018"/>
              <a:gd name="connsiteX9" fmla="*/ 454488 w 1329260"/>
              <a:gd name="connsiteY9" fmla="*/ 2851953 h 3055018"/>
              <a:gd name="connsiteX10" fmla="*/ 378915 w 1329260"/>
              <a:gd name="connsiteY10" fmla="*/ 2458875 h 3055018"/>
              <a:gd name="connsiteX11" fmla="*/ 401981 w 1329260"/>
              <a:gd name="connsiteY11" fmla="*/ 2384566 h 3055018"/>
              <a:gd name="connsiteX12" fmla="*/ 576831 w 1329260"/>
              <a:gd name="connsiteY12" fmla="*/ 2172236 h 3055018"/>
              <a:gd name="connsiteX13" fmla="*/ 846658 w 1329260"/>
              <a:gd name="connsiteY13" fmla="*/ 2089814 h 3055018"/>
              <a:gd name="connsiteX14" fmla="*/ 1329260 w 1329260"/>
              <a:gd name="connsiteY14" fmla="*/ 2572416 h 3055018"/>
              <a:gd name="connsiteX15" fmla="*/ 846658 w 1329260"/>
              <a:gd name="connsiteY15" fmla="*/ 3055018 h 3055018"/>
              <a:gd name="connsiteX16" fmla="*/ 790196 w 1329260"/>
              <a:gd name="connsiteY16" fmla="*/ 3049326 h 3055018"/>
              <a:gd name="connsiteX17" fmla="*/ 739915 w 1329260"/>
              <a:gd name="connsiteY17" fmla="*/ 2787797 h 3055018"/>
              <a:gd name="connsiteX18" fmla="*/ 752733 w 1329260"/>
              <a:gd name="connsiteY18" fmla="*/ 2794754 h 3055018"/>
              <a:gd name="connsiteX19" fmla="*/ 846658 w 1329260"/>
              <a:gd name="connsiteY19" fmla="*/ 2813717 h 3055018"/>
              <a:gd name="connsiteX20" fmla="*/ 1087959 w 1329260"/>
              <a:gd name="connsiteY20" fmla="*/ 2572416 h 3055018"/>
              <a:gd name="connsiteX21" fmla="*/ 846658 w 1329260"/>
              <a:gd name="connsiteY21" fmla="*/ 2331115 h 3055018"/>
              <a:gd name="connsiteX22" fmla="*/ 676032 w 1329260"/>
              <a:gd name="connsiteY22" fmla="*/ 2401790 h 3055018"/>
              <a:gd name="connsiteX23" fmla="*/ 667654 w 1329260"/>
              <a:gd name="connsiteY23" fmla="*/ 2411945 h 3055018"/>
              <a:gd name="connsiteX24" fmla="*/ 617340 w 1329260"/>
              <a:gd name="connsiteY24" fmla="*/ 2150247 h 3055018"/>
              <a:gd name="connsiteX25" fmla="*/ 658807 w 1329260"/>
              <a:gd name="connsiteY25" fmla="*/ 2127739 h 3055018"/>
              <a:gd name="connsiteX26" fmla="*/ 846658 w 1329260"/>
              <a:gd name="connsiteY26" fmla="*/ 2089814 h 3055018"/>
              <a:gd name="connsiteX27" fmla="*/ 203935 w 1329260"/>
              <a:gd name="connsiteY27" fmla="*/ 0 h 3055018"/>
              <a:gd name="connsiteX28" fmla="*/ 617340 w 1329260"/>
              <a:gd name="connsiteY28" fmla="*/ 2150247 h 3055018"/>
              <a:gd name="connsiteX29" fmla="*/ 576831 w 1329260"/>
              <a:gd name="connsiteY29" fmla="*/ 2172235 h 3055018"/>
              <a:gd name="connsiteX30" fmla="*/ 401981 w 1329260"/>
              <a:gd name="connsiteY30" fmla="*/ 2384565 h 3055018"/>
              <a:gd name="connsiteX31" fmla="*/ 378915 w 1329260"/>
              <a:gd name="connsiteY31" fmla="*/ 2458874 h 3055018"/>
              <a:gd name="connsiteX32" fmla="*/ 0 w 1329260"/>
              <a:gd name="connsiteY32" fmla="*/ 488023 h 305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29260" h="3055018">
                <a:moveTo>
                  <a:pt x="617340" y="2150248"/>
                </a:moveTo>
                <a:lnTo>
                  <a:pt x="667654" y="2411946"/>
                </a:lnTo>
                <a:lnTo>
                  <a:pt x="646567" y="2437503"/>
                </a:lnTo>
                <a:cubicBezTo>
                  <a:pt x="620550" y="2476015"/>
                  <a:pt x="605357" y="2522442"/>
                  <a:pt x="605357" y="2572417"/>
                </a:cubicBezTo>
                <a:cubicBezTo>
                  <a:pt x="605357" y="2655709"/>
                  <a:pt x="647558" y="2729144"/>
                  <a:pt x="711744" y="2772508"/>
                </a:cubicBezTo>
                <a:lnTo>
                  <a:pt x="739915" y="2787798"/>
                </a:lnTo>
                <a:lnTo>
                  <a:pt x="790196" y="3049327"/>
                </a:lnTo>
                <a:lnTo>
                  <a:pt x="749397" y="3045214"/>
                </a:lnTo>
                <a:cubicBezTo>
                  <a:pt x="655148" y="3025928"/>
                  <a:pt x="570907" y="2979169"/>
                  <a:pt x="505407" y="2913668"/>
                </a:cubicBezTo>
                <a:lnTo>
                  <a:pt x="454488" y="2851953"/>
                </a:lnTo>
                <a:lnTo>
                  <a:pt x="378915" y="2458875"/>
                </a:lnTo>
                <a:lnTo>
                  <a:pt x="401981" y="2384566"/>
                </a:lnTo>
                <a:cubicBezTo>
                  <a:pt x="438613" y="2297960"/>
                  <a:pt x="499807" y="2224272"/>
                  <a:pt x="576831" y="2172236"/>
                </a:cubicBezTo>
                <a:close/>
                <a:moveTo>
                  <a:pt x="846658" y="2089814"/>
                </a:moveTo>
                <a:cubicBezTo>
                  <a:pt x="1113192" y="2089814"/>
                  <a:pt x="1329260" y="2305882"/>
                  <a:pt x="1329260" y="2572416"/>
                </a:cubicBezTo>
                <a:cubicBezTo>
                  <a:pt x="1329260" y="2838950"/>
                  <a:pt x="1113192" y="3055018"/>
                  <a:pt x="846658" y="3055018"/>
                </a:cubicBezTo>
                <a:lnTo>
                  <a:pt x="790196" y="3049326"/>
                </a:lnTo>
                <a:lnTo>
                  <a:pt x="739915" y="2787797"/>
                </a:lnTo>
                <a:lnTo>
                  <a:pt x="752733" y="2794754"/>
                </a:lnTo>
                <a:cubicBezTo>
                  <a:pt x="781602" y="2806965"/>
                  <a:pt x="813341" y="2813717"/>
                  <a:pt x="846658" y="2813717"/>
                </a:cubicBezTo>
                <a:cubicBezTo>
                  <a:pt x="979925" y="2813717"/>
                  <a:pt x="1087959" y="2705683"/>
                  <a:pt x="1087959" y="2572416"/>
                </a:cubicBezTo>
                <a:cubicBezTo>
                  <a:pt x="1087959" y="2439149"/>
                  <a:pt x="979925" y="2331115"/>
                  <a:pt x="846658" y="2331115"/>
                </a:cubicBezTo>
                <a:cubicBezTo>
                  <a:pt x="780025" y="2331115"/>
                  <a:pt x="719699" y="2358124"/>
                  <a:pt x="676032" y="2401790"/>
                </a:cubicBezTo>
                <a:lnTo>
                  <a:pt x="667654" y="2411945"/>
                </a:lnTo>
                <a:lnTo>
                  <a:pt x="617340" y="2150247"/>
                </a:lnTo>
                <a:lnTo>
                  <a:pt x="658807" y="2127739"/>
                </a:lnTo>
                <a:cubicBezTo>
                  <a:pt x="716545" y="2103318"/>
                  <a:pt x="780025" y="2089814"/>
                  <a:pt x="846658" y="2089814"/>
                </a:cubicBezTo>
                <a:close/>
                <a:moveTo>
                  <a:pt x="203935" y="0"/>
                </a:moveTo>
                <a:lnTo>
                  <a:pt x="617340" y="2150247"/>
                </a:lnTo>
                <a:lnTo>
                  <a:pt x="576831" y="2172235"/>
                </a:lnTo>
                <a:cubicBezTo>
                  <a:pt x="499807" y="2224271"/>
                  <a:pt x="438613" y="2297959"/>
                  <a:pt x="401981" y="2384565"/>
                </a:cubicBezTo>
                <a:lnTo>
                  <a:pt x="378915" y="2458874"/>
                </a:lnTo>
                <a:lnTo>
                  <a:pt x="0" y="4880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0F58F005-FCF2-43AA-A17B-A5BDF7666524}"/>
              </a:ext>
            </a:extLst>
          </p:cNvPr>
          <p:cNvSpPr/>
          <p:nvPr/>
        </p:nvSpPr>
        <p:spPr>
          <a:xfrm rot="803358" flipH="1">
            <a:off x="5208016" y="2990674"/>
            <a:ext cx="1329260" cy="3055018"/>
          </a:xfrm>
          <a:custGeom>
            <a:avLst/>
            <a:gdLst>
              <a:gd name="connsiteX0" fmla="*/ 617340 w 1329260"/>
              <a:gd name="connsiteY0" fmla="*/ 2150248 h 3055018"/>
              <a:gd name="connsiteX1" fmla="*/ 667654 w 1329260"/>
              <a:gd name="connsiteY1" fmla="*/ 2411946 h 3055018"/>
              <a:gd name="connsiteX2" fmla="*/ 646567 w 1329260"/>
              <a:gd name="connsiteY2" fmla="*/ 2437503 h 3055018"/>
              <a:gd name="connsiteX3" fmla="*/ 605357 w 1329260"/>
              <a:gd name="connsiteY3" fmla="*/ 2572417 h 3055018"/>
              <a:gd name="connsiteX4" fmla="*/ 711744 w 1329260"/>
              <a:gd name="connsiteY4" fmla="*/ 2772508 h 3055018"/>
              <a:gd name="connsiteX5" fmla="*/ 739915 w 1329260"/>
              <a:gd name="connsiteY5" fmla="*/ 2787798 h 3055018"/>
              <a:gd name="connsiteX6" fmla="*/ 790196 w 1329260"/>
              <a:gd name="connsiteY6" fmla="*/ 3049327 h 3055018"/>
              <a:gd name="connsiteX7" fmla="*/ 749397 w 1329260"/>
              <a:gd name="connsiteY7" fmla="*/ 3045214 h 3055018"/>
              <a:gd name="connsiteX8" fmla="*/ 505407 w 1329260"/>
              <a:gd name="connsiteY8" fmla="*/ 2913668 h 3055018"/>
              <a:gd name="connsiteX9" fmla="*/ 454488 w 1329260"/>
              <a:gd name="connsiteY9" fmla="*/ 2851953 h 3055018"/>
              <a:gd name="connsiteX10" fmla="*/ 378915 w 1329260"/>
              <a:gd name="connsiteY10" fmla="*/ 2458875 h 3055018"/>
              <a:gd name="connsiteX11" fmla="*/ 401981 w 1329260"/>
              <a:gd name="connsiteY11" fmla="*/ 2384566 h 3055018"/>
              <a:gd name="connsiteX12" fmla="*/ 576831 w 1329260"/>
              <a:gd name="connsiteY12" fmla="*/ 2172236 h 3055018"/>
              <a:gd name="connsiteX13" fmla="*/ 846658 w 1329260"/>
              <a:gd name="connsiteY13" fmla="*/ 2089814 h 3055018"/>
              <a:gd name="connsiteX14" fmla="*/ 1329260 w 1329260"/>
              <a:gd name="connsiteY14" fmla="*/ 2572416 h 3055018"/>
              <a:gd name="connsiteX15" fmla="*/ 846658 w 1329260"/>
              <a:gd name="connsiteY15" fmla="*/ 3055018 h 3055018"/>
              <a:gd name="connsiteX16" fmla="*/ 790196 w 1329260"/>
              <a:gd name="connsiteY16" fmla="*/ 3049326 h 3055018"/>
              <a:gd name="connsiteX17" fmla="*/ 739915 w 1329260"/>
              <a:gd name="connsiteY17" fmla="*/ 2787797 h 3055018"/>
              <a:gd name="connsiteX18" fmla="*/ 752733 w 1329260"/>
              <a:gd name="connsiteY18" fmla="*/ 2794754 h 3055018"/>
              <a:gd name="connsiteX19" fmla="*/ 846658 w 1329260"/>
              <a:gd name="connsiteY19" fmla="*/ 2813717 h 3055018"/>
              <a:gd name="connsiteX20" fmla="*/ 1087959 w 1329260"/>
              <a:gd name="connsiteY20" fmla="*/ 2572416 h 3055018"/>
              <a:gd name="connsiteX21" fmla="*/ 846658 w 1329260"/>
              <a:gd name="connsiteY21" fmla="*/ 2331115 h 3055018"/>
              <a:gd name="connsiteX22" fmla="*/ 676032 w 1329260"/>
              <a:gd name="connsiteY22" fmla="*/ 2401790 h 3055018"/>
              <a:gd name="connsiteX23" fmla="*/ 667654 w 1329260"/>
              <a:gd name="connsiteY23" fmla="*/ 2411945 h 3055018"/>
              <a:gd name="connsiteX24" fmla="*/ 617340 w 1329260"/>
              <a:gd name="connsiteY24" fmla="*/ 2150247 h 3055018"/>
              <a:gd name="connsiteX25" fmla="*/ 658807 w 1329260"/>
              <a:gd name="connsiteY25" fmla="*/ 2127739 h 3055018"/>
              <a:gd name="connsiteX26" fmla="*/ 846658 w 1329260"/>
              <a:gd name="connsiteY26" fmla="*/ 2089814 h 3055018"/>
              <a:gd name="connsiteX27" fmla="*/ 203935 w 1329260"/>
              <a:gd name="connsiteY27" fmla="*/ 0 h 3055018"/>
              <a:gd name="connsiteX28" fmla="*/ 617340 w 1329260"/>
              <a:gd name="connsiteY28" fmla="*/ 2150247 h 3055018"/>
              <a:gd name="connsiteX29" fmla="*/ 576831 w 1329260"/>
              <a:gd name="connsiteY29" fmla="*/ 2172235 h 3055018"/>
              <a:gd name="connsiteX30" fmla="*/ 401981 w 1329260"/>
              <a:gd name="connsiteY30" fmla="*/ 2384565 h 3055018"/>
              <a:gd name="connsiteX31" fmla="*/ 378915 w 1329260"/>
              <a:gd name="connsiteY31" fmla="*/ 2458874 h 3055018"/>
              <a:gd name="connsiteX32" fmla="*/ 0 w 1329260"/>
              <a:gd name="connsiteY32" fmla="*/ 488023 h 305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29260" h="3055018">
                <a:moveTo>
                  <a:pt x="617340" y="2150248"/>
                </a:moveTo>
                <a:lnTo>
                  <a:pt x="667654" y="2411946"/>
                </a:lnTo>
                <a:lnTo>
                  <a:pt x="646567" y="2437503"/>
                </a:lnTo>
                <a:cubicBezTo>
                  <a:pt x="620550" y="2476015"/>
                  <a:pt x="605357" y="2522442"/>
                  <a:pt x="605357" y="2572417"/>
                </a:cubicBezTo>
                <a:cubicBezTo>
                  <a:pt x="605357" y="2655709"/>
                  <a:pt x="647558" y="2729144"/>
                  <a:pt x="711744" y="2772508"/>
                </a:cubicBezTo>
                <a:lnTo>
                  <a:pt x="739915" y="2787798"/>
                </a:lnTo>
                <a:lnTo>
                  <a:pt x="790196" y="3049327"/>
                </a:lnTo>
                <a:lnTo>
                  <a:pt x="749397" y="3045214"/>
                </a:lnTo>
                <a:cubicBezTo>
                  <a:pt x="655148" y="3025928"/>
                  <a:pt x="570907" y="2979169"/>
                  <a:pt x="505407" y="2913668"/>
                </a:cubicBezTo>
                <a:lnTo>
                  <a:pt x="454488" y="2851953"/>
                </a:lnTo>
                <a:lnTo>
                  <a:pt x="378915" y="2458875"/>
                </a:lnTo>
                <a:lnTo>
                  <a:pt x="401981" y="2384566"/>
                </a:lnTo>
                <a:cubicBezTo>
                  <a:pt x="438613" y="2297960"/>
                  <a:pt x="499807" y="2224272"/>
                  <a:pt x="576831" y="2172236"/>
                </a:cubicBezTo>
                <a:close/>
                <a:moveTo>
                  <a:pt x="846658" y="2089814"/>
                </a:moveTo>
                <a:cubicBezTo>
                  <a:pt x="1113192" y="2089814"/>
                  <a:pt x="1329260" y="2305882"/>
                  <a:pt x="1329260" y="2572416"/>
                </a:cubicBezTo>
                <a:cubicBezTo>
                  <a:pt x="1329260" y="2838950"/>
                  <a:pt x="1113192" y="3055018"/>
                  <a:pt x="846658" y="3055018"/>
                </a:cubicBezTo>
                <a:lnTo>
                  <a:pt x="790196" y="3049326"/>
                </a:lnTo>
                <a:lnTo>
                  <a:pt x="739915" y="2787797"/>
                </a:lnTo>
                <a:lnTo>
                  <a:pt x="752733" y="2794754"/>
                </a:lnTo>
                <a:cubicBezTo>
                  <a:pt x="781602" y="2806965"/>
                  <a:pt x="813341" y="2813717"/>
                  <a:pt x="846658" y="2813717"/>
                </a:cubicBezTo>
                <a:cubicBezTo>
                  <a:pt x="979925" y="2813717"/>
                  <a:pt x="1087959" y="2705683"/>
                  <a:pt x="1087959" y="2572416"/>
                </a:cubicBezTo>
                <a:cubicBezTo>
                  <a:pt x="1087959" y="2439149"/>
                  <a:pt x="979925" y="2331115"/>
                  <a:pt x="846658" y="2331115"/>
                </a:cubicBezTo>
                <a:cubicBezTo>
                  <a:pt x="780025" y="2331115"/>
                  <a:pt x="719699" y="2358124"/>
                  <a:pt x="676032" y="2401790"/>
                </a:cubicBezTo>
                <a:lnTo>
                  <a:pt x="667654" y="2411945"/>
                </a:lnTo>
                <a:lnTo>
                  <a:pt x="617340" y="2150247"/>
                </a:lnTo>
                <a:lnTo>
                  <a:pt x="658807" y="2127739"/>
                </a:lnTo>
                <a:cubicBezTo>
                  <a:pt x="716545" y="2103318"/>
                  <a:pt x="780025" y="2089814"/>
                  <a:pt x="846658" y="2089814"/>
                </a:cubicBezTo>
                <a:close/>
                <a:moveTo>
                  <a:pt x="203935" y="0"/>
                </a:moveTo>
                <a:lnTo>
                  <a:pt x="617340" y="2150247"/>
                </a:lnTo>
                <a:lnTo>
                  <a:pt x="576831" y="2172235"/>
                </a:lnTo>
                <a:cubicBezTo>
                  <a:pt x="499807" y="2224271"/>
                  <a:pt x="438613" y="2297959"/>
                  <a:pt x="401981" y="2384565"/>
                </a:cubicBezTo>
                <a:lnTo>
                  <a:pt x="378915" y="2458874"/>
                </a:lnTo>
                <a:lnTo>
                  <a:pt x="0" y="4880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3673E8F-61B4-4158-8DE3-0F868DD81EE8}"/>
              </a:ext>
            </a:extLst>
          </p:cNvPr>
          <p:cNvSpPr/>
          <p:nvPr/>
        </p:nvSpPr>
        <p:spPr>
          <a:xfrm>
            <a:off x="6096002" y="3630785"/>
            <a:ext cx="6116683" cy="493485"/>
          </a:xfrm>
          <a:prstGeom prst="rect">
            <a:avLst/>
          </a:prstGeom>
          <a:gradFill flip="none" rotWithShape="1">
            <a:gsLst>
              <a:gs pos="18000">
                <a:srgbClr val="F22222"/>
              </a:gs>
              <a:gs pos="53000">
                <a:srgbClr val="DB0D0D"/>
              </a:gs>
              <a:gs pos="81000">
                <a:srgbClr val="73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4BA8DACC-4B22-4BB3-BF7F-BD2700DCA59A}"/>
              </a:ext>
            </a:extLst>
          </p:cNvPr>
          <p:cNvSpPr/>
          <p:nvPr/>
        </p:nvSpPr>
        <p:spPr>
          <a:xfrm>
            <a:off x="2" y="3630785"/>
            <a:ext cx="6116683" cy="493485"/>
          </a:xfrm>
          <a:prstGeom prst="rect">
            <a:avLst/>
          </a:prstGeom>
          <a:gradFill flip="none" rotWithShape="1">
            <a:gsLst>
              <a:gs pos="18000">
                <a:srgbClr val="F22222"/>
              </a:gs>
              <a:gs pos="53000">
                <a:srgbClr val="DB0D0D"/>
              </a:gs>
              <a:gs pos="81000">
                <a:srgbClr val="73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FF0D5CB6-A230-4232-A795-42F1EFC24166}"/>
              </a:ext>
            </a:extLst>
          </p:cNvPr>
          <p:cNvSpPr/>
          <p:nvPr/>
        </p:nvSpPr>
        <p:spPr>
          <a:xfrm rot="20917350">
            <a:off x="5909350" y="3013258"/>
            <a:ext cx="1329260" cy="3055018"/>
          </a:xfrm>
          <a:custGeom>
            <a:avLst/>
            <a:gdLst>
              <a:gd name="connsiteX0" fmla="*/ 617340 w 1329260"/>
              <a:gd name="connsiteY0" fmla="*/ 2150248 h 3055018"/>
              <a:gd name="connsiteX1" fmla="*/ 667654 w 1329260"/>
              <a:gd name="connsiteY1" fmla="*/ 2411946 h 3055018"/>
              <a:gd name="connsiteX2" fmla="*/ 646567 w 1329260"/>
              <a:gd name="connsiteY2" fmla="*/ 2437503 h 3055018"/>
              <a:gd name="connsiteX3" fmla="*/ 605357 w 1329260"/>
              <a:gd name="connsiteY3" fmla="*/ 2572417 h 3055018"/>
              <a:gd name="connsiteX4" fmla="*/ 711744 w 1329260"/>
              <a:gd name="connsiteY4" fmla="*/ 2772508 h 3055018"/>
              <a:gd name="connsiteX5" fmla="*/ 739915 w 1329260"/>
              <a:gd name="connsiteY5" fmla="*/ 2787798 h 3055018"/>
              <a:gd name="connsiteX6" fmla="*/ 790196 w 1329260"/>
              <a:gd name="connsiteY6" fmla="*/ 3049327 h 3055018"/>
              <a:gd name="connsiteX7" fmla="*/ 749397 w 1329260"/>
              <a:gd name="connsiteY7" fmla="*/ 3045214 h 3055018"/>
              <a:gd name="connsiteX8" fmla="*/ 505407 w 1329260"/>
              <a:gd name="connsiteY8" fmla="*/ 2913668 h 3055018"/>
              <a:gd name="connsiteX9" fmla="*/ 454488 w 1329260"/>
              <a:gd name="connsiteY9" fmla="*/ 2851953 h 3055018"/>
              <a:gd name="connsiteX10" fmla="*/ 378915 w 1329260"/>
              <a:gd name="connsiteY10" fmla="*/ 2458875 h 3055018"/>
              <a:gd name="connsiteX11" fmla="*/ 401981 w 1329260"/>
              <a:gd name="connsiteY11" fmla="*/ 2384566 h 3055018"/>
              <a:gd name="connsiteX12" fmla="*/ 576831 w 1329260"/>
              <a:gd name="connsiteY12" fmla="*/ 2172236 h 3055018"/>
              <a:gd name="connsiteX13" fmla="*/ 846658 w 1329260"/>
              <a:gd name="connsiteY13" fmla="*/ 2089814 h 3055018"/>
              <a:gd name="connsiteX14" fmla="*/ 1329260 w 1329260"/>
              <a:gd name="connsiteY14" fmla="*/ 2572416 h 3055018"/>
              <a:gd name="connsiteX15" fmla="*/ 846658 w 1329260"/>
              <a:gd name="connsiteY15" fmla="*/ 3055018 h 3055018"/>
              <a:gd name="connsiteX16" fmla="*/ 790196 w 1329260"/>
              <a:gd name="connsiteY16" fmla="*/ 3049326 h 3055018"/>
              <a:gd name="connsiteX17" fmla="*/ 739915 w 1329260"/>
              <a:gd name="connsiteY17" fmla="*/ 2787797 h 3055018"/>
              <a:gd name="connsiteX18" fmla="*/ 752733 w 1329260"/>
              <a:gd name="connsiteY18" fmla="*/ 2794754 h 3055018"/>
              <a:gd name="connsiteX19" fmla="*/ 846658 w 1329260"/>
              <a:gd name="connsiteY19" fmla="*/ 2813717 h 3055018"/>
              <a:gd name="connsiteX20" fmla="*/ 1087959 w 1329260"/>
              <a:gd name="connsiteY20" fmla="*/ 2572416 h 3055018"/>
              <a:gd name="connsiteX21" fmla="*/ 846658 w 1329260"/>
              <a:gd name="connsiteY21" fmla="*/ 2331115 h 3055018"/>
              <a:gd name="connsiteX22" fmla="*/ 676032 w 1329260"/>
              <a:gd name="connsiteY22" fmla="*/ 2401790 h 3055018"/>
              <a:gd name="connsiteX23" fmla="*/ 667654 w 1329260"/>
              <a:gd name="connsiteY23" fmla="*/ 2411945 h 3055018"/>
              <a:gd name="connsiteX24" fmla="*/ 617340 w 1329260"/>
              <a:gd name="connsiteY24" fmla="*/ 2150247 h 3055018"/>
              <a:gd name="connsiteX25" fmla="*/ 658807 w 1329260"/>
              <a:gd name="connsiteY25" fmla="*/ 2127739 h 3055018"/>
              <a:gd name="connsiteX26" fmla="*/ 846658 w 1329260"/>
              <a:gd name="connsiteY26" fmla="*/ 2089814 h 3055018"/>
              <a:gd name="connsiteX27" fmla="*/ 203935 w 1329260"/>
              <a:gd name="connsiteY27" fmla="*/ 0 h 3055018"/>
              <a:gd name="connsiteX28" fmla="*/ 617340 w 1329260"/>
              <a:gd name="connsiteY28" fmla="*/ 2150247 h 3055018"/>
              <a:gd name="connsiteX29" fmla="*/ 576831 w 1329260"/>
              <a:gd name="connsiteY29" fmla="*/ 2172235 h 3055018"/>
              <a:gd name="connsiteX30" fmla="*/ 401981 w 1329260"/>
              <a:gd name="connsiteY30" fmla="*/ 2384565 h 3055018"/>
              <a:gd name="connsiteX31" fmla="*/ 378915 w 1329260"/>
              <a:gd name="connsiteY31" fmla="*/ 2458874 h 3055018"/>
              <a:gd name="connsiteX32" fmla="*/ 0 w 1329260"/>
              <a:gd name="connsiteY32" fmla="*/ 488023 h 305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29260" h="3055018">
                <a:moveTo>
                  <a:pt x="617340" y="2150248"/>
                </a:moveTo>
                <a:lnTo>
                  <a:pt x="667654" y="2411946"/>
                </a:lnTo>
                <a:lnTo>
                  <a:pt x="646567" y="2437503"/>
                </a:lnTo>
                <a:cubicBezTo>
                  <a:pt x="620550" y="2476015"/>
                  <a:pt x="605357" y="2522442"/>
                  <a:pt x="605357" y="2572417"/>
                </a:cubicBezTo>
                <a:cubicBezTo>
                  <a:pt x="605357" y="2655709"/>
                  <a:pt x="647558" y="2729144"/>
                  <a:pt x="711744" y="2772508"/>
                </a:cubicBezTo>
                <a:lnTo>
                  <a:pt x="739915" y="2787798"/>
                </a:lnTo>
                <a:lnTo>
                  <a:pt x="790196" y="3049327"/>
                </a:lnTo>
                <a:lnTo>
                  <a:pt x="749397" y="3045214"/>
                </a:lnTo>
                <a:cubicBezTo>
                  <a:pt x="655148" y="3025928"/>
                  <a:pt x="570907" y="2979169"/>
                  <a:pt x="505407" y="2913668"/>
                </a:cubicBezTo>
                <a:lnTo>
                  <a:pt x="454488" y="2851953"/>
                </a:lnTo>
                <a:lnTo>
                  <a:pt x="378915" y="2458875"/>
                </a:lnTo>
                <a:lnTo>
                  <a:pt x="401981" y="2384566"/>
                </a:lnTo>
                <a:cubicBezTo>
                  <a:pt x="438613" y="2297960"/>
                  <a:pt x="499807" y="2224272"/>
                  <a:pt x="576831" y="2172236"/>
                </a:cubicBezTo>
                <a:close/>
                <a:moveTo>
                  <a:pt x="846658" y="2089814"/>
                </a:moveTo>
                <a:cubicBezTo>
                  <a:pt x="1113192" y="2089814"/>
                  <a:pt x="1329260" y="2305882"/>
                  <a:pt x="1329260" y="2572416"/>
                </a:cubicBezTo>
                <a:cubicBezTo>
                  <a:pt x="1329260" y="2838950"/>
                  <a:pt x="1113192" y="3055018"/>
                  <a:pt x="846658" y="3055018"/>
                </a:cubicBezTo>
                <a:lnTo>
                  <a:pt x="790196" y="3049326"/>
                </a:lnTo>
                <a:lnTo>
                  <a:pt x="739915" y="2787797"/>
                </a:lnTo>
                <a:lnTo>
                  <a:pt x="752733" y="2794754"/>
                </a:lnTo>
                <a:cubicBezTo>
                  <a:pt x="781602" y="2806965"/>
                  <a:pt x="813341" y="2813717"/>
                  <a:pt x="846658" y="2813717"/>
                </a:cubicBezTo>
                <a:cubicBezTo>
                  <a:pt x="979925" y="2813717"/>
                  <a:pt x="1087959" y="2705683"/>
                  <a:pt x="1087959" y="2572416"/>
                </a:cubicBezTo>
                <a:cubicBezTo>
                  <a:pt x="1087959" y="2439149"/>
                  <a:pt x="979925" y="2331115"/>
                  <a:pt x="846658" y="2331115"/>
                </a:cubicBezTo>
                <a:cubicBezTo>
                  <a:pt x="780025" y="2331115"/>
                  <a:pt x="719699" y="2358124"/>
                  <a:pt x="676032" y="2401790"/>
                </a:cubicBezTo>
                <a:lnTo>
                  <a:pt x="667654" y="2411945"/>
                </a:lnTo>
                <a:lnTo>
                  <a:pt x="617340" y="2150247"/>
                </a:lnTo>
                <a:lnTo>
                  <a:pt x="658807" y="2127739"/>
                </a:lnTo>
                <a:cubicBezTo>
                  <a:pt x="716545" y="2103318"/>
                  <a:pt x="780025" y="2089814"/>
                  <a:pt x="846658" y="2089814"/>
                </a:cubicBezTo>
                <a:close/>
                <a:moveTo>
                  <a:pt x="203935" y="0"/>
                </a:moveTo>
                <a:lnTo>
                  <a:pt x="617340" y="2150247"/>
                </a:lnTo>
                <a:lnTo>
                  <a:pt x="576831" y="2172235"/>
                </a:lnTo>
                <a:cubicBezTo>
                  <a:pt x="499807" y="2224271"/>
                  <a:pt x="438613" y="2297959"/>
                  <a:pt x="401981" y="2384565"/>
                </a:cubicBezTo>
                <a:lnTo>
                  <a:pt x="378915" y="2458874"/>
                </a:lnTo>
                <a:lnTo>
                  <a:pt x="0" y="4880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CC65CE0C-1BC8-4C6A-82A5-89A7B585AFD7}"/>
              </a:ext>
            </a:extLst>
          </p:cNvPr>
          <p:cNvSpPr/>
          <p:nvPr/>
        </p:nvSpPr>
        <p:spPr>
          <a:xfrm rot="20917350">
            <a:off x="5814589" y="2990674"/>
            <a:ext cx="1329260" cy="3055018"/>
          </a:xfrm>
          <a:custGeom>
            <a:avLst/>
            <a:gdLst>
              <a:gd name="connsiteX0" fmla="*/ 617340 w 1329260"/>
              <a:gd name="connsiteY0" fmla="*/ 2150248 h 3055018"/>
              <a:gd name="connsiteX1" fmla="*/ 667654 w 1329260"/>
              <a:gd name="connsiteY1" fmla="*/ 2411946 h 3055018"/>
              <a:gd name="connsiteX2" fmla="*/ 646567 w 1329260"/>
              <a:gd name="connsiteY2" fmla="*/ 2437503 h 3055018"/>
              <a:gd name="connsiteX3" fmla="*/ 605357 w 1329260"/>
              <a:gd name="connsiteY3" fmla="*/ 2572417 h 3055018"/>
              <a:gd name="connsiteX4" fmla="*/ 711744 w 1329260"/>
              <a:gd name="connsiteY4" fmla="*/ 2772508 h 3055018"/>
              <a:gd name="connsiteX5" fmla="*/ 739915 w 1329260"/>
              <a:gd name="connsiteY5" fmla="*/ 2787798 h 3055018"/>
              <a:gd name="connsiteX6" fmla="*/ 790196 w 1329260"/>
              <a:gd name="connsiteY6" fmla="*/ 3049327 h 3055018"/>
              <a:gd name="connsiteX7" fmla="*/ 749397 w 1329260"/>
              <a:gd name="connsiteY7" fmla="*/ 3045214 h 3055018"/>
              <a:gd name="connsiteX8" fmla="*/ 505407 w 1329260"/>
              <a:gd name="connsiteY8" fmla="*/ 2913668 h 3055018"/>
              <a:gd name="connsiteX9" fmla="*/ 454488 w 1329260"/>
              <a:gd name="connsiteY9" fmla="*/ 2851953 h 3055018"/>
              <a:gd name="connsiteX10" fmla="*/ 378915 w 1329260"/>
              <a:gd name="connsiteY10" fmla="*/ 2458875 h 3055018"/>
              <a:gd name="connsiteX11" fmla="*/ 401981 w 1329260"/>
              <a:gd name="connsiteY11" fmla="*/ 2384566 h 3055018"/>
              <a:gd name="connsiteX12" fmla="*/ 576831 w 1329260"/>
              <a:gd name="connsiteY12" fmla="*/ 2172236 h 3055018"/>
              <a:gd name="connsiteX13" fmla="*/ 846658 w 1329260"/>
              <a:gd name="connsiteY13" fmla="*/ 2089814 h 3055018"/>
              <a:gd name="connsiteX14" fmla="*/ 1329260 w 1329260"/>
              <a:gd name="connsiteY14" fmla="*/ 2572416 h 3055018"/>
              <a:gd name="connsiteX15" fmla="*/ 846658 w 1329260"/>
              <a:gd name="connsiteY15" fmla="*/ 3055018 h 3055018"/>
              <a:gd name="connsiteX16" fmla="*/ 790196 w 1329260"/>
              <a:gd name="connsiteY16" fmla="*/ 3049326 h 3055018"/>
              <a:gd name="connsiteX17" fmla="*/ 739915 w 1329260"/>
              <a:gd name="connsiteY17" fmla="*/ 2787797 h 3055018"/>
              <a:gd name="connsiteX18" fmla="*/ 752733 w 1329260"/>
              <a:gd name="connsiteY18" fmla="*/ 2794754 h 3055018"/>
              <a:gd name="connsiteX19" fmla="*/ 846658 w 1329260"/>
              <a:gd name="connsiteY19" fmla="*/ 2813717 h 3055018"/>
              <a:gd name="connsiteX20" fmla="*/ 1087959 w 1329260"/>
              <a:gd name="connsiteY20" fmla="*/ 2572416 h 3055018"/>
              <a:gd name="connsiteX21" fmla="*/ 846658 w 1329260"/>
              <a:gd name="connsiteY21" fmla="*/ 2331115 h 3055018"/>
              <a:gd name="connsiteX22" fmla="*/ 676032 w 1329260"/>
              <a:gd name="connsiteY22" fmla="*/ 2401790 h 3055018"/>
              <a:gd name="connsiteX23" fmla="*/ 667654 w 1329260"/>
              <a:gd name="connsiteY23" fmla="*/ 2411945 h 3055018"/>
              <a:gd name="connsiteX24" fmla="*/ 617340 w 1329260"/>
              <a:gd name="connsiteY24" fmla="*/ 2150247 h 3055018"/>
              <a:gd name="connsiteX25" fmla="*/ 658807 w 1329260"/>
              <a:gd name="connsiteY25" fmla="*/ 2127739 h 3055018"/>
              <a:gd name="connsiteX26" fmla="*/ 846658 w 1329260"/>
              <a:gd name="connsiteY26" fmla="*/ 2089814 h 3055018"/>
              <a:gd name="connsiteX27" fmla="*/ 203935 w 1329260"/>
              <a:gd name="connsiteY27" fmla="*/ 0 h 3055018"/>
              <a:gd name="connsiteX28" fmla="*/ 617340 w 1329260"/>
              <a:gd name="connsiteY28" fmla="*/ 2150247 h 3055018"/>
              <a:gd name="connsiteX29" fmla="*/ 576831 w 1329260"/>
              <a:gd name="connsiteY29" fmla="*/ 2172235 h 3055018"/>
              <a:gd name="connsiteX30" fmla="*/ 401981 w 1329260"/>
              <a:gd name="connsiteY30" fmla="*/ 2384565 h 3055018"/>
              <a:gd name="connsiteX31" fmla="*/ 378915 w 1329260"/>
              <a:gd name="connsiteY31" fmla="*/ 2458874 h 3055018"/>
              <a:gd name="connsiteX32" fmla="*/ 0 w 1329260"/>
              <a:gd name="connsiteY32" fmla="*/ 488023 h 305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29260" h="3055018">
                <a:moveTo>
                  <a:pt x="617340" y="2150248"/>
                </a:moveTo>
                <a:lnTo>
                  <a:pt x="667654" y="2411946"/>
                </a:lnTo>
                <a:lnTo>
                  <a:pt x="646567" y="2437503"/>
                </a:lnTo>
                <a:cubicBezTo>
                  <a:pt x="620550" y="2476015"/>
                  <a:pt x="605357" y="2522442"/>
                  <a:pt x="605357" y="2572417"/>
                </a:cubicBezTo>
                <a:cubicBezTo>
                  <a:pt x="605357" y="2655709"/>
                  <a:pt x="647558" y="2729144"/>
                  <a:pt x="711744" y="2772508"/>
                </a:cubicBezTo>
                <a:lnTo>
                  <a:pt x="739915" y="2787798"/>
                </a:lnTo>
                <a:lnTo>
                  <a:pt x="790196" y="3049327"/>
                </a:lnTo>
                <a:lnTo>
                  <a:pt x="749397" y="3045214"/>
                </a:lnTo>
                <a:cubicBezTo>
                  <a:pt x="655148" y="3025928"/>
                  <a:pt x="570907" y="2979169"/>
                  <a:pt x="505407" y="2913668"/>
                </a:cubicBezTo>
                <a:lnTo>
                  <a:pt x="454488" y="2851953"/>
                </a:lnTo>
                <a:lnTo>
                  <a:pt x="378915" y="2458875"/>
                </a:lnTo>
                <a:lnTo>
                  <a:pt x="401981" y="2384566"/>
                </a:lnTo>
                <a:cubicBezTo>
                  <a:pt x="438613" y="2297960"/>
                  <a:pt x="499807" y="2224272"/>
                  <a:pt x="576831" y="2172236"/>
                </a:cubicBezTo>
                <a:close/>
                <a:moveTo>
                  <a:pt x="846658" y="2089814"/>
                </a:moveTo>
                <a:cubicBezTo>
                  <a:pt x="1113192" y="2089814"/>
                  <a:pt x="1329260" y="2305882"/>
                  <a:pt x="1329260" y="2572416"/>
                </a:cubicBezTo>
                <a:cubicBezTo>
                  <a:pt x="1329260" y="2838950"/>
                  <a:pt x="1113192" y="3055018"/>
                  <a:pt x="846658" y="3055018"/>
                </a:cubicBezTo>
                <a:lnTo>
                  <a:pt x="790196" y="3049326"/>
                </a:lnTo>
                <a:lnTo>
                  <a:pt x="739915" y="2787797"/>
                </a:lnTo>
                <a:lnTo>
                  <a:pt x="752733" y="2794754"/>
                </a:lnTo>
                <a:cubicBezTo>
                  <a:pt x="781602" y="2806965"/>
                  <a:pt x="813341" y="2813717"/>
                  <a:pt x="846658" y="2813717"/>
                </a:cubicBezTo>
                <a:cubicBezTo>
                  <a:pt x="979925" y="2813717"/>
                  <a:pt x="1087959" y="2705683"/>
                  <a:pt x="1087959" y="2572416"/>
                </a:cubicBezTo>
                <a:cubicBezTo>
                  <a:pt x="1087959" y="2439149"/>
                  <a:pt x="979925" y="2331115"/>
                  <a:pt x="846658" y="2331115"/>
                </a:cubicBezTo>
                <a:cubicBezTo>
                  <a:pt x="780025" y="2331115"/>
                  <a:pt x="719699" y="2358124"/>
                  <a:pt x="676032" y="2401790"/>
                </a:cubicBezTo>
                <a:lnTo>
                  <a:pt x="667654" y="2411945"/>
                </a:lnTo>
                <a:lnTo>
                  <a:pt x="617340" y="2150247"/>
                </a:lnTo>
                <a:lnTo>
                  <a:pt x="658807" y="2127739"/>
                </a:lnTo>
                <a:cubicBezTo>
                  <a:pt x="716545" y="2103318"/>
                  <a:pt x="780025" y="2089814"/>
                  <a:pt x="846658" y="2089814"/>
                </a:cubicBezTo>
                <a:close/>
                <a:moveTo>
                  <a:pt x="203935" y="0"/>
                </a:moveTo>
                <a:lnTo>
                  <a:pt x="617340" y="2150247"/>
                </a:lnTo>
                <a:lnTo>
                  <a:pt x="576831" y="2172235"/>
                </a:lnTo>
                <a:cubicBezTo>
                  <a:pt x="499807" y="2224271"/>
                  <a:pt x="438613" y="2297959"/>
                  <a:pt x="401981" y="2384565"/>
                </a:cubicBezTo>
                <a:lnTo>
                  <a:pt x="378915" y="2458874"/>
                </a:lnTo>
                <a:lnTo>
                  <a:pt x="0" y="4880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4836E49E-0476-4259-B70F-EA8E22F41B9B}"/>
              </a:ext>
            </a:extLst>
          </p:cNvPr>
          <p:cNvSpPr/>
          <p:nvPr/>
        </p:nvSpPr>
        <p:spPr>
          <a:xfrm>
            <a:off x="6116683" y="4518183"/>
            <a:ext cx="87617" cy="8761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DBCE6B9-ED04-4670-A934-58A26C6517A6}"/>
              </a:ext>
            </a:extLst>
          </p:cNvPr>
          <p:cNvSpPr txBox="1"/>
          <p:nvPr/>
        </p:nvSpPr>
        <p:spPr>
          <a:xfrm>
            <a:off x="543051" y="963478"/>
            <a:ext cx="99665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gradFill flip="none" rotWithShape="1">
                  <a:gsLst>
                    <a:gs pos="0">
                      <a:srgbClr val="DAAF23"/>
                    </a:gs>
                    <a:gs pos="100000">
                      <a:srgbClr val="F7DE2D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Futura BdCn BT" panose="020B0706020204020204" pitchFamily="34" charset="0"/>
              </a:rPr>
              <a:t>	IST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A7DF891-834F-42A0-A626-3B1D9DD3ACC2}"/>
              </a:ext>
            </a:extLst>
          </p:cNvPr>
          <p:cNvSpPr txBox="1"/>
          <p:nvPr/>
        </p:nvSpPr>
        <p:spPr>
          <a:xfrm>
            <a:off x="3431805" y="641262"/>
            <a:ext cx="545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utura Bk BT" panose="020B0502020204020303" pitchFamily="34" charset="0"/>
              </a:rPr>
              <a:t>T E R I M A K A S I 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0E48B8C-8CF3-4E70-8B13-CFBBAF59F4EF}"/>
              </a:ext>
            </a:extLst>
          </p:cNvPr>
          <p:cNvSpPr txBox="1"/>
          <p:nvPr/>
        </p:nvSpPr>
        <p:spPr>
          <a:xfrm>
            <a:off x="3367314" y="6233423"/>
            <a:ext cx="5457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utura Bk BT" panose="020B0502020204020303" pitchFamily="34" charset="0"/>
              </a:rPr>
              <a:t>NUR’IZZAH INAYATI</a:t>
            </a:r>
          </a:p>
        </p:txBody>
      </p:sp>
    </p:spTree>
    <p:extLst>
      <p:ext uri="{BB962C8B-B14F-4D97-AF65-F5344CB8AC3E}">
        <p14:creationId xmlns:p14="http://schemas.microsoft.com/office/powerpoint/2010/main" val="173146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2.22222E-6 L -0.06914 0.4782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239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039 -0.02246 L 0.11237 0.5083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2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7" grpId="0" animBg="1"/>
      <p:bldP spid="18" grpId="0" animBg="1"/>
      <p:bldP spid="19" grpId="0" animBg="1"/>
      <p:bldP spid="26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2188" r="3031" b="2609"/>
          <a:stretch>
            <a:fillRect/>
          </a:stretch>
        </p:blipFill>
        <p:spPr>
          <a:xfrm>
            <a:off x="138899" y="115747"/>
            <a:ext cx="11912895" cy="7033198"/>
          </a:xfrm>
          <a:prstGeom prst="roundRect">
            <a:avLst>
              <a:gd name="adj" fmla="val 3947"/>
            </a:avLst>
          </a:prstGeom>
        </p:spPr>
      </p:pic>
      <p:sp>
        <p:nvSpPr>
          <p:cNvPr id="16" name="Freeform: Shape 15"/>
          <p:cNvSpPr/>
          <p:nvPr/>
        </p:nvSpPr>
        <p:spPr>
          <a:xfrm rot="10800000">
            <a:off x="10552768" y="-999548"/>
            <a:ext cx="2808779" cy="2808779"/>
          </a:xfrm>
          <a:custGeom>
            <a:avLst/>
            <a:gdLst>
              <a:gd name="connsiteX0" fmla="*/ 2457217 w 4914434"/>
              <a:gd name="connsiteY0" fmla="*/ 782133 h 4914434"/>
              <a:gd name="connsiteX1" fmla="*/ 782133 w 4914434"/>
              <a:gd name="connsiteY1" fmla="*/ 2457217 h 4914434"/>
              <a:gd name="connsiteX2" fmla="*/ 2457217 w 4914434"/>
              <a:gd name="connsiteY2" fmla="*/ 4132301 h 4914434"/>
              <a:gd name="connsiteX3" fmla="*/ 4132301 w 4914434"/>
              <a:gd name="connsiteY3" fmla="*/ 2457217 h 4914434"/>
              <a:gd name="connsiteX4" fmla="*/ 2457217 w 4914434"/>
              <a:gd name="connsiteY4" fmla="*/ 782133 h 4914434"/>
              <a:gd name="connsiteX5" fmla="*/ 2457217 w 4914434"/>
              <a:gd name="connsiteY5" fmla="*/ 0 h 4914434"/>
              <a:gd name="connsiteX6" fmla="*/ 4914434 w 4914434"/>
              <a:gd name="connsiteY6" fmla="*/ 2457217 h 4914434"/>
              <a:gd name="connsiteX7" fmla="*/ 2457217 w 4914434"/>
              <a:gd name="connsiteY7" fmla="*/ 4914434 h 4914434"/>
              <a:gd name="connsiteX8" fmla="*/ 0 w 4914434"/>
              <a:gd name="connsiteY8" fmla="*/ 2457217 h 4914434"/>
              <a:gd name="connsiteX9" fmla="*/ 2457217 w 4914434"/>
              <a:gd name="connsiteY9" fmla="*/ 0 h 491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14434" h="4914434">
                <a:moveTo>
                  <a:pt x="2457217" y="782133"/>
                </a:moveTo>
                <a:cubicBezTo>
                  <a:pt x="1532094" y="782133"/>
                  <a:pt x="782133" y="1532094"/>
                  <a:pt x="782133" y="2457217"/>
                </a:cubicBezTo>
                <a:cubicBezTo>
                  <a:pt x="782133" y="3382340"/>
                  <a:pt x="1532094" y="4132301"/>
                  <a:pt x="2457217" y="4132301"/>
                </a:cubicBezTo>
                <a:cubicBezTo>
                  <a:pt x="3382340" y="4132301"/>
                  <a:pt x="4132301" y="3382340"/>
                  <a:pt x="4132301" y="2457217"/>
                </a:cubicBezTo>
                <a:cubicBezTo>
                  <a:pt x="4132301" y="1532094"/>
                  <a:pt x="3382340" y="782133"/>
                  <a:pt x="2457217" y="782133"/>
                </a:cubicBezTo>
                <a:close/>
                <a:moveTo>
                  <a:pt x="2457217" y="0"/>
                </a:moveTo>
                <a:cubicBezTo>
                  <a:pt x="3814300" y="0"/>
                  <a:pt x="4914434" y="1100134"/>
                  <a:pt x="4914434" y="2457217"/>
                </a:cubicBezTo>
                <a:cubicBezTo>
                  <a:pt x="4914434" y="3814300"/>
                  <a:pt x="3814300" y="4914434"/>
                  <a:pt x="2457217" y="4914434"/>
                </a:cubicBezTo>
                <a:cubicBezTo>
                  <a:pt x="1100134" y="4914434"/>
                  <a:pt x="0" y="3814300"/>
                  <a:pt x="0" y="2457217"/>
                </a:cubicBezTo>
                <a:cubicBezTo>
                  <a:pt x="0" y="1100134"/>
                  <a:pt x="1100134" y="0"/>
                  <a:pt x="2457217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68000"/>
                </a:schemeClr>
              </a:gs>
              <a:gs pos="60000">
                <a:schemeClr val="accent5">
                  <a:alpha val="27000"/>
                </a:schemeClr>
              </a:gs>
              <a:gs pos="83000">
                <a:schemeClr val="accent5">
                  <a:alpha val="5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Arial" panose="020B0604020202020204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8100191" y="1749164"/>
            <a:ext cx="1097396" cy="0"/>
          </a:xfrm>
          <a:prstGeom prst="line">
            <a:avLst/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-1266390" y="4452683"/>
            <a:ext cx="2201360" cy="2506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11203214" y="4630258"/>
            <a:ext cx="2201360" cy="2506437"/>
          </a:xfrm>
          <a:prstGeom prst="rect">
            <a:avLst/>
          </a:prstGeom>
        </p:spPr>
      </p:pic>
      <p:sp>
        <p:nvSpPr>
          <p:cNvPr id="47" name="Rectangle: Rounded Corners 39"/>
          <p:cNvSpPr/>
          <p:nvPr/>
        </p:nvSpPr>
        <p:spPr>
          <a:xfrm>
            <a:off x="471339" y="1312444"/>
            <a:ext cx="11349872" cy="5545556"/>
          </a:xfrm>
          <a:prstGeom prst="roundRect">
            <a:avLst>
              <a:gd name="adj" fmla="val 6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CDEADA56-D35E-45E8-A9D6-6C5081AE356E}"/>
              </a:ext>
            </a:extLst>
          </p:cNvPr>
          <p:cNvSpPr/>
          <p:nvPr/>
        </p:nvSpPr>
        <p:spPr>
          <a:xfrm>
            <a:off x="4092149" y="446799"/>
            <a:ext cx="5014143" cy="7447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prstClr val="white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EA919AF5-4843-41AE-A523-670AF32C16F2}"/>
              </a:ext>
            </a:extLst>
          </p:cNvPr>
          <p:cNvSpPr txBox="1"/>
          <p:nvPr/>
        </p:nvSpPr>
        <p:spPr>
          <a:xfrm>
            <a:off x="4289403" y="557547"/>
            <a:ext cx="4650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766AD"/>
                </a:solidFill>
                <a:latin typeface="Montserrat SemiBold" panose="00000700000000000000" pitchFamily="50" charset="0"/>
              </a:rPr>
              <a:t>IDENTIFIKASI MASALAH</a:t>
            </a:r>
            <a:endParaRPr lang="en-US" sz="2800" dirty="0">
              <a:solidFill>
                <a:srgbClr val="4766AD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1" name="Graphic 11">
            <a:extLst>
              <a:ext uri="{FF2B5EF4-FFF2-40B4-BE49-F238E27FC236}">
                <a16:creationId xmlns="" xmlns:a16="http://schemas.microsoft.com/office/drawing/2014/main" id="{03CCF36E-D6A1-49C3-AF4D-17AD7C746CBB}"/>
              </a:ext>
            </a:extLst>
          </p:cNvPr>
          <p:cNvSpPr/>
          <p:nvPr/>
        </p:nvSpPr>
        <p:spPr>
          <a:xfrm>
            <a:off x="4894700" y="3136512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 3">
            <a:extLst>
              <a:ext uri="{FF2B5EF4-FFF2-40B4-BE49-F238E27FC236}">
                <a16:creationId xmlns="" xmlns:a16="http://schemas.microsoft.com/office/drawing/2014/main" id="{5FE5C471-86EF-4BDA-A279-588BB8713865}"/>
              </a:ext>
            </a:extLst>
          </p:cNvPr>
          <p:cNvSpPr/>
          <p:nvPr/>
        </p:nvSpPr>
        <p:spPr>
          <a:xfrm flipH="1">
            <a:off x="3492999" y="3976494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F3BB551A-C5EC-49C4-933B-343C199F0412}"/>
              </a:ext>
            </a:extLst>
          </p:cNvPr>
          <p:cNvSpPr/>
          <p:nvPr/>
        </p:nvSpPr>
        <p:spPr>
          <a:xfrm flipH="1">
            <a:off x="5817760" y="3749537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Freeform 6">
            <a:extLst>
              <a:ext uri="{FF2B5EF4-FFF2-40B4-BE49-F238E27FC236}">
                <a16:creationId xmlns="" xmlns:a16="http://schemas.microsoft.com/office/drawing/2014/main" id="{5938B821-0D7E-4E38-A5CD-AF520603F9EE}"/>
              </a:ext>
            </a:extLst>
          </p:cNvPr>
          <p:cNvSpPr/>
          <p:nvPr/>
        </p:nvSpPr>
        <p:spPr>
          <a:xfrm flipH="1">
            <a:off x="6997304" y="3863810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B642D8E-37B0-44E8-95E5-6583F4760622}"/>
              </a:ext>
            </a:extLst>
          </p:cNvPr>
          <p:cNvGrpSpPr/>
          <p:nvPr/>
        </p:nvGrpSpPr>
        <p:grpSpPr>
          <a:xfrm>
            <a:off x="4611928" y="4617259"/>
            <a:ext cx="2808123" cy="1367790"/>
            <a:chOff x="4611928" y="4617259"/>
            <a:chExt cx="2808123" cy="1367790"/>
          </a:xfrm>
        </p:grpSpPr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28F2FC2F-08E8-4411-A855-3C7A0030B8EE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BE380056-28AE-4B4F-8178-95B57FEE4D0E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B340373E-91C8-4ECF-9EC0-F5A31F6A7C7E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3D51CED-19D5-4A03-9B50-E987733B8969}"/>
              </a:ext>
            </a:extLst>
          </p:cNvPr>
          <p:cNvGrpSpPr/>
          <p:nvPr/>
        </p:nvGrpSpPr>
        <p:grpSpPr>
          <a:xfrm>
            <a:off x="1621020" y="1659002"/>
            <a:ext cx="2361875" cy="1874000"/>
            <a:chOff x="1343487" y="1612564"/>
            <a:chExt cx="2361875" cy="1874000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16D4231-4432-408D-BCFE-BFC6D247D4D0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Pengetahuan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pemahaman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pegawai BPS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Provinsi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Banten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tentang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indikator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dihasilkan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oleh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BPS 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tidak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merata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5F5D535-467D-4E51-A587-3EC432CF3F2B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80EF3567-8B11-4DA8-8361-6CC5B72BCBE6}"/>
              </a:ext>
            </a:extLst>
          </p:cNvPr>
          <p:cNvGrpSpPr/>
          <p:nvPr/>
        </p:nvGrpSpPr>
        <p:grpSpPr>
          <a:xfrm>
            <a:off x="8102280" y="2545306"/>
            <a:ext cx="2286862" cy="1135337"/>
            <a:chOff x="1343487" y="1612564"/>
            <a:chExt cx="2361875" cy="1135337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E1C51592-C39F-46CE-BB25-8E4BCBBD5DE1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Publisitas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BPS se-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Provinsi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Banten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media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sosial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belum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optimal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A4DDC65E-879E-4674-85FE-0C2E97FD25A7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D18E6B93-8F8D-4B55-8932-6D2D16075340}"/>
              </a:ext>
            </a:extLst>
          </p:cNvPr>
          <p:cNvGrpSpPr/>
          <p:nvPr/>
        </p:nvGrpSpPr>
        <p:grpSpPr>
          <a:xfrm>
            <a:off x="9621773" y="4551264"/>
            <a:ext cx="2286862" cy="1381558"/>
            <a:chOff x="1343487" y="1612564"/>
            <a:chExt cx="2361875" cy="1381558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0C423AA2-3B4D-48B0-8645-A684C2D3778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Pembinaan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dilakukan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selama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belum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terdokumentasi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baik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6C8D3CE9-6048-4EFC-B924-85EA7A7DAD09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B716D0F7-45EA-412A-A282-446D1BC17A9F}"/>
              </a:ext>
            </a:extLst>
          </p:cNvPr>
          <p:cNvGrpSpPr/>
          <p:nvPr/>
        </p:nvGrpSpPr>
        <p:grpSpPr>
          <a:xfrm>
            <a:off x="772925" y="3360246"/>
            <a:ext cx="2361875" cy="1381558"/>
            <a:chOff x="1343487" y="1612564"/>
            <a:chExt cx="2361875" cy="1381558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57142CF7-D554-4D4E-B44A-165563D33AC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Pelayanan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BPS se-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Provinsi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Banten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secara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online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melalui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website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belum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optimal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EB66AF7-F044-4B35-893B-8D3A787375B5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8">
            <a:extLst>
              <a:ext uri="{FF2B5EF4-FFF2-40B4-BE49-F238E27FC236}">
                <a16:creationId xmlns="" xmlns:a16="http://schemas.microsoft.com/office/drawing/2014/main" id="{A471E336-1063-4675-A289-FDB88074E2FE}"/>
              </a:ext>
            </a:extLst>
          </p:cNvPr>
          <p:cNvGrpSpPr/>
          <p:nvPr/>
        </p:nvGrpSpPr>
        <p:grpSpPr>
          <a:xfrm>
            <a:off x="4184761" y="1501888"/>
            <a:ext cx="3838897" cy="2021700"/>
            <a:chOff x="4150351" y="1422827"/>
            <a:chExt cx="3920087" cy="2064457"/>
          </a:xfrm>
        </p:grpSpPr>
        <p:sp>
          <p:nvSpPr>
            <p:cNvPr id="34" name="Oval 21">
              <a:extLst>
                <a:ext uri="{FF2B5EF4-FFF2-40B4-BE49-F238E27FC236}">
                  <a16:creationId xmlns="" xmlns:a16="http://schemas.microsoft.com/office/drawing/2014/main" id="{E925341E-93EB-4942-8F3B-3B297C4E3111}"/>
                </a:ext>
              </a:extLst>
            </p:cNvPr>
            <p:cNvSpPr/>
            <p:nvPr/>
          </p:nvSpPr>
          <p:spPr>
            <a:xfrm rot="19890270" flipV="1">
              <a:off x="6946782" y="1604416"/>
              <a:ext cx="1123656" cy="113978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21">
              <a:extLst>
                <a:ext uri="{FF2B5EF4-FFF2-40B4-BE49-F238E27FC236}">
                  <a16:creationId xmlns="" xmlns:a16="http://schemas.microsoft.com/office/drawing/2014/main" id="{5407C3E4-9AC6-4329-8971-88F6044E575D}"/>
                </a:ext>
              </a:extLst>
            </p:cNvPr>
            <p:cNvSpPr/>
            <p:nvPr/>
          </p:nvSpPr>
          <p:spPr>
            <a:xfrm rot="18850474" flipV="1">
              <a:off x="5702728" y="1977997"/>
              <a:ext cx="1343822" cy="1363113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21">
              <a:extLst>
                <a:ext uri="{FF2B5EF4-FFF2-40B4-BE49-F238E27FC236}">
                  <a16:creationId xmlns="" xmlns:a16="http://schemas.microsoft.com/office/drawing/2014/main" id="{30C5BFDF-9714-4FEB-BA86-5991A572B0AB}"/>
                </a:ext>
              </a:extLst>
            </p:cNvPr>
            <p:cNvSpPr/>
            <p:nvPr/>
          </p:nvSpPr>
          <p:spPr>
            <a:xfrm rot="17537713" flipV="1">
              <a:off x="4703331" y="1414998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21">
              <a:extLst>
                <a:ext uri="{FF2B5EF4-FFF2-40B4-BE49-F238E27FC236}">
                  <a16:creationId xmlns="" xmlns:a16="http://schemas.microsoft.com/office/drawing/2014/main" id="{C1AB126C-8878-4936-BC48-171380B11911}"/>
                </a:ext>
              </a:extLst>
            </p:cNvPr>
            <p:cNvSpPr/>
            <p:nvPr/>
          </p:nvSpPr>
          <p:spPr>
            <a:xfrm rot="18850474" flipV="1">
              <a:off x="4158161" y="2391316"/>
              <a:ext cx="1088158" cy="1103778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E0FE9A04-29FA-4FB4-80BD-4DD00242ACC1}"/>
              </a:ext>
            </a:extLst>
          </p:cNvPr>
          <p:cNvGrpSpPr/>
          <p:nvPr/>
        </p:nvGrpSpPr>
        <p:grpSpPr>
          <a:xfrm>
            <a:off x="3333092" y="1361148"/>
            <a:ext cx="640080" cy="640080"/>
            <a:chOff x="6461038" y="4696094"/>
            <a:chExt cx="640080" cy="640080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F5E7461A-8337-40C0-837F-E574D092E30D}"/>
                </a:ext>
              </a:extLst>
            </p:cNvPr>
            <p:cNvSpPr/>
            <p:nvPr/>
          </p:nvSpPr>
          <p:spPr>
            <a:xfrm>
              <a:off x="6461038" y="4696094"/>
              <a:ext cx="640080" cy="640080"/>
            </a:xfrm>
            <a:prstGeom prst="ellipse">
              <a:avLst/>
            </a:prstGeom>
            <a:gradFill>
              <a:gsLst>
                <a:gs pos="0">
                  <a:srgbClr val="FF3300"/>
                </a:gs>
                <a:gs pos="100000">
                  <a:srgbClr val="A5002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FEA0B249-855E-41C8-A86D-070E73977CC6}"/>
                </a:ext>
              </a:extLst>
            </p:cNvPr>
            <p:cNvSpPr txBox="1"/>
            <p:nvPr/>
          </p:nvSpPr>
          <p:spPr>
            <a:xfrm>
              <a:off x="6461038" y="4831468"/>
              <a:ext cx="64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11981B3A-B757-4A88-A2C1-65E917296287}"/>
              </a:ext>
            </a:extLst>
          </p:cNvPr>
          <p:cNvGrpSpPr/>
          <p:nvPr/>
        </p:nvGrpSpPr>
        <p:grpSpPr>
          <a:xfrm>
            <a:off x="2329110" y="4800563"/>
            <a:ext cx="731520" cy="731520"/>
            <a:chOff x="4136572" y="3469697"/>
            <a:chExt cx="731520" cy="731520"/>
          </a:xfrm>
        </p:grpSpPr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DEC0A50A-F7FE-4840-A192-711E72099B0B}"/>
                </a:ext>
              </a:extLst>
            </p:cNvPr>
            <p:cNvSpPr/>
            <p:nvPr/>
          </p:nvSpPr>
          <p:spPr>
            <a:xfrm>
              <a:off x="4136572" y="3469697"/>
              <a:ext cx="731520" cy="731520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100000">
                  <a:srgbClr val="CC33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C53EFB7-A2CB-4703-A81B-A3D70F525C95}"/>
                </a:ext>
              </a:extLst>
            </p:cNvPr>
            <p:cNvSpPr txBox="1"/>
            <p:nvPr/>
          </p:nvSpPr>
          <p:spPr>
            <a:xfrm>
              <a:off x="4183378" y="3657961"/>
              <a:ext cx="64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1A0C0365-ABA4-4B71-82A9-20846EA48277}"/>
              </a:ext>
            </a:extLst>
          </p:cNvPr>
          <p:cNvGrpSpPr/>
          <p:nvPr/>
        </p:nvGrpSpPr>
        <p:grpSpPr>
          <a:xfrm>
            <a:off x="10552768" y="2882112"/>
            <a:ext cx="822960" cy="822960"/>
            <a:chOff x="7323907" y="2374964"/>
            <a:chExt cx="822960" cy="822960"/>
          </a:xfrm>
        </p:grpSpPr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F2B5F830-545B-40A5-9DC9-AF51A30397E2}"/>
                </a:ext>
              </a:extLst>
            </p:cNvPr>
            <p:cNvSpPr/>
            <p:nvPr/>
          </p:nvSpPr>
          <p:spPr>
            <a:xfrm>
              <a:off x="7323907" y="2374964"/>
              <a:ext cx="822960" cy="822960"/>
            </a:xfrm>
            <a:prstGeom prst="ellipse">
              <a:avLst/>
            </a:prstGeom>
            <a:gradFill>
              <a:gsLst>
                <a:gs pos="0">
                  <a:srgbClr val="00CC99"/>
                </a:gs>
                <a:gs pos="100000">
                  <a:srgbClr val="0066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F1BD85EF-046F-4CF8-A0BC-B82337A865BD}"/>
                </a:ext>
              </a:extLst>
            </p:cNvPr>
            <p:cNvSpPr txBox="1"/>
            <p:nvPr/>
          </p:nvSpPr>
          <p:spPr>
            <a:xfrm>
              <a:off x="7440303" y="2541776"/>
              <a:ext cx="640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AB7EBFC1-8B7E-409F-92CA-5922B219A8C1}"/>
              </a:ext>
            </a:extLst>
          </p:cNvPr>
          <p:cNvGrpSpPr/>
          <p:nvPr/>
        </p:nvGrpSpPr>
        <p:grpSpPr>
          <a:xfrm>
            <a:off x="8616743" y="4954818"/>
            <a:ext cx="914400" cy="914400"/>
            <a:chOff x="3134361" y="1635098"/>
            <a:chExt cx="914400" cy="914400"/>
          </a:xfrm>
        </p:grpSpPr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2CCD5F52-5F24-4265-8DC7-C3A5D6694DE2}"/>
                </a:ext>
              </a:extLst>
            </p:cNvPr>
            <p:cNvSpPr/>
            <p:nvPr/>
          </p:nvSpPr>
          <p:spPr>
            <a:xfrm>
              <a:off x="3134361" y="1635098"/>
              <a:ext cx="914400" cy="914400"/>
            </a:xfrm>
            <a:prstGeom prst="ellipse">
              <a:avLst/>
            </a:prstGeom>
            <a:gradFill>
              <a:gsLst>
                <a:gs pos="0">
                  <a:srgbClr val="00CCFF"/>
                </a:gs>
                <a:gs pos="100000">
                  <a:srgbClr val="00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4F1C131F-ECF1-4AE3-A363-AD70D2B2A462}"/>
                </a:ext>
              </a:extLst>
            </p:cNvPr>
            <p:cNvSpPr txBox="1"/>
            <p:nvPr/>
          </p:nvSpPr>
          <p:spPr>
            <a:xfrm>
              <a:off x="3271521" y="1861466"/>
              <a:ext cx="640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708507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2188" r="3031" b="2609"/>
          <a:stretch>
            <a:fillRect/>
          </a:stretch>
        </p:blipFill>
        <p:spPr>
          <a:xfrm>
            <a:off x="138899" y="115747"/>
            <a:ext cx="11912895" cy="7033198"/>
          </a:xfrm>
          <a:prstGeom prst="roundRect">
            <a:avLst>
              <a:gd name="adj" fmla="val 3947"/>
            </a:avLst>
          </a:prstGeom>
        </p:spPr>
      </p:pic>
      <p:sp>
        <p:nvSpPr>
          <p:cNvPr id="16" name="Freeform: Shape 15"/>
          <p:cNvSpPr/>
          <p:nvPr/>
        </p:nvSpPr>
        <p:spPr>
          <a:xfrm rot="10800000">
            <a:off x="10552768" y="-999548"/>
            <a:ext cx="2808779" cy="2808779"/>
          </a:xfrm>
          <a:custGeom>
            <a:avLst/>
            <a:gdLst>
              <a:gd name="connsiteX0" fmla="*/ 2457217 w 4914434"/>
              <a:gd name="connsiteY0" fmla="*/ 782133 h 4914434"/>
              <a:gd name="connsiteX1" fmla="*/ 782133 w 4914434"/>
              <a:gd name="connsiteY1" fmla="*/ 2457217 h 4914434"/>
              <a:gd name="connsiteX2" fmla="*/ 2457217 w 4914434"/>
              <a:gd name="connsiteY2" fmla="*/ 4132301 h 4914434"/>
              <a:gd name="connsiteX3" fmla="*/ 4132301 w 4914434"/>
              <a:gd name="connsiteY3" fmla="*/ 2457217 h 4914434"/>
              <a:gd name="connsiteX4" fmla="*/ 2457217 w 4914434"/>
              <a:gd name="connsiteY4" fmla="*/ 782133 h 4914434"/>
              <a:gd name="connsiteX5" fmla="*/ 2457217 w 4914434"/>
              <a:gd name="connsiteY5" fmla="*/ 0 h 4914434"/>
              <a:gd name="connsiteX6" fmla="*/ 4914434 w 4914434"/>
              <a:gd name="connsiteY6" fmla="*/ 2457217 h 4914434"/>
              <a:gd name="connsiteX7" fmla="*/ 2457217 w 4914434"/>
              <a:gd name="connsiteY7" fmla="*/ 4914434 h 4914434"/>
              <a:gd name="connsiteX8" fmla="*/ 0 w 4914434"/>
              <a:gd name="connsiteY8" fmla="*/ 2457217 h 4914434"/>
              <a:gd name="connsiteX9" fmla="*/ 2457217 w 4914434"/>
              <a:gd name="connsiteY9" fmla="*/ 0 h 491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14434" h="4914434">
                <a:moveTo>
                  <a:pt x="2457217" y="782133"/>
                </a:moveTo>
                <a:cubicBezTo>
                  <a:pt x="1532094" y="782133"/>
                  <a:pt x="782133" y="1532094"/>
                  <a:pt x="782133" y="2457217"/>
                </a:cubicBezTo>
                <a:cubicBezTo>
                  <a:pt x="782133" y="3382340"/>
                  <a:pt x="1532094" y="4132301"/>
                  <a:pt x="2457217" y="4132301"/>
                </a:cubicBezTo>
                <a:cubicBezTo>
                  <a:pt x="3382340" y="4132301"/>
                  <a:pt x="4132301" y="3382340"/>
                  <a:pt x="4132301" y="2457217"/>
                </a:cubicBezTo>
                <a:cubicBezTo>
                  <a:pt x="4132301" y="1532094"/>
                  <a:pt x="3382340" y="782133"/>
                  <a:pt x="2457217" y="782133"/>
                </a:cubicBezTo>
                <a:close/>
                <a:moveTo>
                  <a:pt x="2457217" y="0"/>
                </a:moveTo>
                <a:cubicBezTo>
                  <a:pt x="3814300" y="0"/>
                  <a:pt x="4914434" y="1100134"/>
                  <a:pt x="4914434" y="2457217"/>
                </a:cubicBezTo>
                <a:cubicBezTo>
                  <a:pt x="4914434" y="3814300"/>
                  <a:pt x="3814300" y="4914434"/>
                  <a:pt x="2457217" y="4914434"/>
                </a:cubicBezTo>
                <a:cubicBezTo>
                  <a:pt x="1100134" y="4914434"/>
                  <a:pt x="0" y="3814300"/>
                  <a:pt x="0" y="2457217"/>
                </a:cubicBezTo>
                <a:cubicBezTo>
                  <a:pt x="0" y="1100134"/>
                  <a:pt x="1100134" y="0"/>
                  <a:pt x="2457217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68000"/>
                </a:schemeClr>
              </a:gs>
              <a:gs pos="60000">
                <a:schemeClr val="accent5">
                  <a:alpha val="27000"/>
                </a:schemeClr>
              </a:gs>
              <a:gs pos="83000">
                <a:schemeClr val="accent5">
                  <a:alpha val="5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8100191" y="1749164"/>
            <a:ext cx="1097396" cy="0"/>
          </a:xfrm>
          <a:prstGeom prst="line">
            <a:avLst/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/>
          <p:cNvSpPr/>
          <p:nvPr/>
        </p:nvSpPr>
        <p:spPr>
          <a:xfrm>
            <a:off x="9246797" y="3381948"/>
            <a:ext cx="2710358" cy="3577172"/>
          </a:xfrm>
          <a:prstGeom prst="roundRect">
            <a:avLst>
              <a:gd name="adj" fmla="val 6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AAE24961-EFE1-4639-A2C8-626228D811B4}"/>
              </a:ext>
            </a:extLst>
          </p:cNvPr>
          <p:cNvSpPr/>
          <p:nvPr/>
        </p:nvSpPr>
        <p:spPr>
          <a:xfrm>
            <a:off x="10080306" y="2820933"/>
            <a:ext cx="1177572" cy="117757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80306" y="2761361"/>
            <a:ext cx="1177572" cy="1177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6AF16A9A-D4FF-4C39-83A6-CA7B91BCA648}"/>
              </a:ext>
            </a:extLst>
          </p:cNvPr>
          <p:cNvSpPr/>
          <p:nvPr/>
        </p:nvSpPr>
        <p:spPr>
          <a:xfrm>
            <a:off x="9114600" y="2554081"/>
            <a:ext cx="9525" cy="4657725"/>
          </a:xfrm>
          <a:custGeom>
            <a:avLst/>
            <a:gdLst>
              <a:gd name="connsiteX0" fmla="*/ 3572 w 0"/>
              <a:gd name="connsiteY0" fmla="*/ 3572 h 4657725"/>
              <a:gd name="connsiteX1" fmla="*/ 3572 w 0"/>
              <a:gd name="connsiteY1" fmla="*/ 4655868 h 465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57725">
                <a:moveTo>
                  <a:pt x="3572" y="3572"/>
                </a:moveTo>
                <a:lnTo>
                  <a:pt x="3572" y="4655868"/>
                </a:lnTo>
              </a:path>
            </a:pathLst>
          </a:custGeom>
          <a:ln w="4763" cap="rnd">
            <a:solidFill>
              <a:schemeClr val="bg1"/>
            </a:solidFill>
            <a:custDash>
              <a:ds d="0" sp="0"/>
              <a:ds d="433500" sp="216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7FF1066-7831-4640-B9FB-13A7CA468FEF}"/>
              </a:ext>
            </a:extLst>
          </p:cNvPr>
          <p:cNvSpPr txBox="1"/>
          <p:nvPr/>
        </p:nvSpPr>
        <p:spPr>
          <a:xfrm>
            <a:off x="9292017" y="4578868"/>
            <a:ext cx="26436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Montserrat SemiBold" panose="00000700000000000000" pitchFamily="50" charset="0"/>
              </a:rPr>
              <a:t>S</a:t>
            </a:r>
            <a:r>
              <a:rPr lang="id-ID" sz="1600" b="1" dirty="0">
                <a:latin typeface="Montserrat SemiBold" panose="00000700000000000000" pitchFamily="50" charset="0"/>
              </a:rPr>
              <a:t>eluruh kegiatan pembinaan didokumentasikan pada Aplikasi BESTIE yang dapat diakses oleh publik</a:t>
            </a:r>
            <a:endParaRPr lang="en-GB" sz="1600" b="1" dirty="0">
              <a:latin typeface="Montserrat SemiBold" panose="00000700000000000000" pitchFamily="50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59AFD4A4-702F-44D4-B7E5-125A48CFD8AD}"/>
              </a:ext>
            </a:extLst>
          </p:cNvPr>
          <p:cNvSpPr/>
          <p:nvPr/>
        </p:nvSpPr>
        <p:spPr>
          <a:xfrm>
            <a:off x="475838" y="3360769"/>
            <a:ext cx="2710358" cy="3598351"/>
          </a:xfrm>
          <a:prstGeom prst="roundRect">
            <a:avLst>
              <a:gd name="adj" fmla="val 6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42586552-DE9A-48AE-88EF-284AFA9CF459}"/>
              </a:ext>
            </a:extLst>
          </p:cNvPr>
          <p:cNvSpPr/>
          <p:nvPr/>
        </p:nvSpPr>
        <p:spPr>
          <a:xfrm>
            <a:off x="1309345" y="2799754"/>
            <a:ext cx="1177572" cy="117757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6B9C2797-FF23-4165-8CA3-5A5EA11E8E8E}"/>
              </a:ext>
            </a:extLst>
          </p:cNvPr>
          <p:cNvSpPr/>
          <p:nvPr/>
        </p:nvSpPr>
        <p:spPr>
          <a:xfrm>
            <a:off x="1309345" y="2740182"/>
            <a:ext cx="1177572" cy="1177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-1266390" y="4452683"/>
            <a:ext cx="2201360" cy="250643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E845A69B-5892-47DA-8750-7B1CE553F56E}"/>
              </a:ext>
            </a:extLst>
          </p:cNvPr>
          <p:cNvSpPr txBox="1"/>
          <p:nvPr/>
        </p:nvSpPr>
        <p:spPr>
          <a:xfrm>
            <a:off x="484061" y="4548091"/>
            <a:ext cx="270213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300" b="1" dirty="0">
                <a:latin typeface="Montserrat" charset="0"/>
              </a:rPr>
              <a:t>B4 </a:t>
            </a:r>
          </a:p>
          <a:p>
            <a:pPr algn="ctr"/>
            <a:r>
              <a:rPr lang="id-ID" sz="1300" b="1" dirty="0">
                <a:latin typeface="Montserrat" charset="0"/>
              </a:rPr>
              <a:t>(</a:t>
            </a:r>
            <a:r>
              <a:rPr lang="en-GB" sz="1300" b="1" dirty="0" err="1">
                <a:latin typeface="Montserrat" charset="0"/>
              </a:rPr>
              <a:t>Belajar</a:t>
            </a:r>
            <a:r>
              <a:rPr lang="en-GB" sz="1300" b="1" dirty="0">
                <a:latin typeface="Montserrat" charset="0"/>
              </a:rPr>
              <a:t> </a:t>
            </a:r>
            <a:r>
              <a:rPr lang="en-GB" sz="1300" b="1" dirty="0" err="1">
                <a:latin typeface="Montserrat" charset="0"/>
              </a:rPr>
              <a:t>Bareng</a:t>
            </a:r>
            <a:r>
              <a:rPr lang="id-ID" sz="1300" b="1" dirty="0">
                <a:latin typeface="Montserrat" charset="0"/>
              </a:rPr>
              <a:t> </a:t>
            </a:r>
            <a:r>
              <a:rPr lang="en-GB" sz="1300" b="1" dirty="0">
                <a:latin typeface="Montserrat" charset="0"/>
              </a:rPr>
              <a:t>BPS </a:t>
            </a:r>
            <a:r>
              <a:rPr lang="en-GB" sz="1300" b="1" dirty="0" err="1">
                <a:latin typeface="Montserrat" charset="0"/>
              </a:rPr>
              <a:t>Banten</a:t>
            </a:r>
            <a:r>
              <a:rPr lang="id-ID" sz="1300" b="1" dirty="0">
                <a:latin typeface="Montserrat" charset="0"/>
              </a:rPr>
              <a:t>)</a:t>
            </a:r>
            <a:endParaRPr lang="en-ID" sz="1300" b="1" dirty="0">
              <a:latin typeface="Montserrat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A4F9CCBA-A89E-4984-A411-23ABFDD51519}"/>
              </a:ext>
            </a:extLst>
          </p:cNvPr>
          <p:cNvSpPr/>
          <p:nvPr/>
        </p:nvSpPr>
        <p:spPr>
          <a:xfrm>
            <a:off x="3361565" y="3360769"/>
            <a:ext cx="2710358" cy="3579619"/>
          </a:xfrm>
          <a:prstGeom prst="roundRect">
            <a:avLst>
              <a:gd name="adj" fmla="val 6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E009940-AE52-4C72-9FDF-FD22322E63AC}"/>
              </a:ext>
            </a:extLst>
          </p:cNvPr>
          <p:cNvSpPr/>
          <p:nvPr/>
        </p:nvSpPr>
        <p:spPr>
          <a:xfrm>
            <a:off x="4195074" y="2799754"/>
            <a:ext cx="1177572" cy="117757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D5906F9A-776C-48CF-B3CE-0AF6428AA8D1}"/>
              </a:ext>
            </a:extLst>
          </p:cNvPr>
          <p:cNvSpPr/>
          <p:nvPr/>
        </p:nvSpPr>
        <p:spPr>
          <a:xfrm>
            <a:off x="4195074" y="2740182"/>
            <a:ext cx="1177572" cy="1177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BE9B8955-8FFC-41BC-844B-791FE20EB2FB}"/>
              </a:ext>
            </a:extLst>
          </p:cNvPr>
          <p:cNvSpPr/>
          <p:nvPr/>
        </p:nvSpPr>
        <p:spPr>
          <a:xfrm>
            <a:off x="6240712" y="3360769"/>
            <a:ext cx="2710358" cy="3598351"/>
          </a:xfrm>
          <a:prstGeom prst="roundRect">
            <a:avLst>
              <a:gd name="adj" fmla="val 6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11203214" y="4630258"/>
            <a:ext cx="2201360" cy="2506437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="" xmlns:a16="http://schemas.microsoft.com/office/drawing/2014/main" id="{1374EBAB-1AF2-4D1A-AE1E-E8D1F892A565}"/>
              </a:ext>
            </a:extLst>
          </p:cNvPr>
          <p:cNvSpPr/>
          <p:nvPr/>
        </p:nvSpPr>
        <p:spPr>
          <a:xfrm>
            <a:off x="7074221" y="2799754"/>
            <a:ext cx="1177572" cy="117757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5F68FC5D-61B4-4C6F-AB56-3FF32C086BB9}"/>
              </a:ext>
            </a:extLst>
          </p:cNvPr>
          <p:cNvSpPr/>
          <p:nvPr/>
        </p:nvSpPr>
        <p:spPr>
          <a:xfrm>
            <a:off x="7074221" y="2740182"/>
            <a:ext cx="1177572" cy="1177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CB1AC86-51D1-4D70-BC98-144327AE2E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510" y="2830421"/>
            <a:ext cx="1071164" cy="1071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A919AF5-4843-41AE-A523-670AF32C16F2}"/>
              </a:ext>
            </a:extLst>
          </p:cNvPr>
          <p:cNvSpPr txBox="1"/>
          <p:nvPr/>
        </p:nvSpPr>
        <p:spPr>
          <a:xfrm>
            <a:off x="9313483" y="4044110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solidFill>
                  <a:srgbClr val="4766AD"/>
                </a:solidFill>
                <a:latin typeface="Montserrat SemiBold" panose="00000700000000000000" pitchFamily="50" charset="0"/>
              </a:rPr>
              <a:t>Aplikasi </a:t>
            </a:r>
            <a:r>
              <a:rPr lang="en-US" sz="2400" dirty="0">
                <a:solidFill>
                  <a:srgbClr val="4766AD"/>
                </a:solidFill>
                <a:latin typeface="Montserrat SemiBold" panose="00000700000000000000" pitchFamily="50" charset="0"/>
              </a:rPr>
              <a:t>BESTIE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B9B06B41-F9FB-4E4E-947B-4A681F0C2A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49" y="2809242"/>
            <a:ext cx="1071164" cy="10711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506250A4-F905-4068-A004-D692C02A95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78" y="2965719"/>
            <a:ext cx="1071164" cy="7582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D3D9A95F-2C1A-4206-ADAB-AF46284C454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25" y="3010705"/>
            <a:ext cx="1071164" cy="755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D631F54-C0C3-4734-ACA5-428E1FA888EE}"/>
              </a:ext>
            </a:extLst>
          </p:cNvPr>
          <p:cNvSpPr txBox="1"/>
          <p:nvPr/>
        </p:nvSpPr>
        <p:spPr>
          <a:xfrm>
            <a:off x="688420" y="3933459"/>
            <a:ext cx="2310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2E3192"/>
                </a:solidFill>
                <a:latin typeface="Montserrat SemiBold" panose="00000700000000000000" pitchFamily="50" charset="0"/>
              </a:rPr>
              <a:t>B-FOUR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C1948D9-F97E-4CB3-B540-91B91DCB22DE}"/>
              </a:ext>
            </a:extLst>
          </p:cNvPr>
          <p:cNvSpPr txBox="1"/>
          <p:nvPr/>
        </p:nvSpPr>
        <p:spPr>
          <a:xfrm>
            <a:off x="3369789" y="5201451"/>
            <a:ext cx="26543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400" dirty="0">
                <a:latin typeface="Montserrat" panose="00000500000000000000" pitchFamily="50" charset="0"/>
              </a:rPr>
              <a:t>Terkait</a:t>
            </a:r>
            <a:r>
              <a:rPr lang="id-ID" sz="1400" b="1" dirty="0">
                <a:latin typeface="Montserrat" panose="00000500000000000000" pitchFamily="50" charset="0"/>
              </a:rPr>
              <a:t> data </a:t>
            </a:r>
            <a:r>
              <a:rPr lang="en-US" sz="1400" dirty="0" err="1">
                <a:latin typeface="Montserrat" panose="00000500000000000000" pitchFamily="50" charset="0"/>
              </a:rPr>
              <a:t>dan</a:t>
            </a:r>
            <a:r>
              <a:rPr lang="en-US" sz="1400" b="1" dirty="0">
                <a:latin typeface="Montserrat" panose="00000500000000000000" pitchFamily="50" charset="0"/>
              </a:rPr>
              <a:t> </a:t>
            </a:r>
            <a:r>
              <a:rPr lang="en-US" sz="1400" b="1" dirty="0" err="1">
                <a:latin typeface="Montserrat" panose="00000500000000000000" pitchFamily="50" charset="0"/>
              </a:rPr>
              <a:t>indikator</a:t>
            </a:r>
            <a:r>
              <a:rPr lang="en-US" sz="1400" b="1" dirty="0">
                <a:latin typeface="Montserrat" panose="00000500000000000000" pitchFamily="50" charset="0"/>
              </a:rPr>
              <a:t> </a:t>
            </a:r>
            <a:r>
              <a:rPr lang="en-US" sz="1400" dirty="0">
                <a:latin typeface="Montserrat" panose="00000500000000000000" pitchFamily="50" charset="0"/>
              </a:rPr>
              <a:t>yang </a:t>
            </a:r>
            <a:r>
              <a:rPr lang="en-US" sz="1400" dirty="0" err="1">
                <a:latin typeface="Montserrat" panose="00000500000000000000" pitchFamily="50" charset="0"/>
              </a:rPr>
              <a:t>dihasilkan</a:t>
            </a:r>
            <a:r>
              <a:rPr lang="en-US" sz="1400" dirty="0">
                <a:latin typeface="Montserrat" panose="00000500000000000000" pitchFamily="50" charset="0"/>
              </a:rPr>
              <a:t> </a:t>
            </a:r>
            <a:r>
              <a:rPr lang="en-US" sz="1400" dirty="0" err="1">
                <a:latin typeface="Montserrat" panose="00000500000000000000" pitchFamily="50" charset="0"/>
              </a:rPr>
              <a:t>oleh</a:t>
            </a:r>
            <a:r>
              <a:rPr lang="en-US" sz="1400" b="1" dirty="0">
                <a:latin typeface="Montserrat" panose="00000500000000000000" pitchFamily="50" charset="0"/>
              </a:rPr>
              <a:t> BPS</a:t>
            </a:r>
            <a:endParaRPr lang="id-ID" sz="1400" b="1" dirty="0">
              <a:latin typeface="Montserrat" panose="00000500000000000000" pitchFamily="50" charset="0"/>
            </a:endParaRPr>
          </a:p>
          <a:p>
            <a:pPr algn="ctr"/>
            <a:r>
              <a:rPr lang="id-ID" sz="1400" dirty="0">
                <a:latin typeface="Montserrat" panose="00000500000000000000" pitchFamily="50" charset="0"/>
              </a:rPr>
              <a:t>Ditujukan kepada</a:t>
            </a:r>
            <a:r>
              <a:rPr lang="en-GB" sz="1400" dirty="0">
                <a:latin typeface="Montserrat" panose="00000500000000000000" pitchFamily="50" charset="0"/>
              </a:rPr>
              <a:t> </a:t>
            </a:r>
            <a:r>
              <a:rPr lang="en-GB" sz="1400" b="1" dirty="0" err="1">
                <a:latin typeface="Montserrat" panose="00000500000000000000" pitchFamily="50" charset="0"/>
              </a:rPr>
              <a:t>pegawai</a:t>
            </a:r>
            <a:r>
              <a:rPr lang="en-GB" sz="1400" dirty="0">
                <a:latin typeface="Montserrat" panose="00000500000000000000" pitchFamily="50" charset="0"/>
              </a:rPr>
              <a:t> </a:t>
            </a:r>
            <a:r>
              <a:rPr lang="en-GB" sz="1400" b="1" dirty="0">
                <a:latin typeface="Montserrat" panose="00000500000000000000" pitchFamily="50" charset="0"/>
              </a:rPr>
              <a:t>BPS </a:t>
            </a:r>
            <a:r>
              <a:rPr lang="en-GB" sz="1400" b="1" dirty="0" err="1">
                <a:latin typeface="Montserrat" panose="00000500000000000000" pitchFamily="50" charset="0"/>
              </a:rPr>
              <a:t>Provinsi</a:t>
            </a:r>
            <a:r>
              <a:rPr lang="en-GB" sz="1400" b="1" dirty="0">
                <a:latin typeface="Montserrat" panose="00000500000000000000" pitchFamily="50" charset="0"/>
              </a:rPr>
              <a:t> </a:t>
            </a:r>
            <a:r>
              <a:rPr lang="en-GB" sz="1400" b="1" dirty="0" err="1">
                <a:latin typeface="Montserrat" panose="00000500000000000000" pitchFamily="50" charset="0"/>
              </a:rPr>
              <a:t>Banten</a:t>
            </a:r>
            <a:endParaRPr lang="id-ID" sz="1400" b="1" dirty="0">
              <a:latin typeface="Montserrat" panose="00000500000000000000" pitchFamily="50" charset="0"/>
            </a:endParaRPr>
          </a:p>
          <a:p>
            <a:pPr algn="ctr"/>
            <a:r>
              <a:rPr lang="id-ID" sz="1400" dirty="0">
                <a:latin typeface="Montserrat" panose="00000500000000000000" pitchFamily="50" charset="0"/>
              </a:rPr>
              <a:t>Dilaksanakan secara </a:t>
            </a:r>
            <a:r>
              <a:rPr lang="id-ID" sz="1400" b="1" dirty="0">
                <a:latin typeface="Montserrat" panose="00000500000000000000" pitchFamily="50" charset="0"/>
              </a:rPr>
              <a:t>hybrid </a:t>
            </a:r>
            <a:r>
              <a:rPr lang="id-ID" sz="1400" dirty="0">
                <a:latin typeface="Montserrat" panose="00000500000000000000" pitchFamily="50" charset="0"/>
              </a:rPr>
              <a:t>(online dan offline)</a:t>
            </a:r>
            <a:endParaRPr lang="en-ID" sz="1400" b="1" dirty="0">
              <a:latin typeface="Montserrat" panose="00000500000000000000" pitchFamily="50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0690F76-3732-4D7F-91C9-5D3646ED90DF}"/>
              </a:ext>
            </a:extLst>
          </p:cNvPr>
          <p:cNvSpPr txBox="1"/>
          <p:nvPr/>
        </p:nvSpPr>
        <p:spPr>
          <a:xfrm>
            <a:off x="484061" y="5124506"/>
            <a:ext cx="27021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400" b="1" dirty="0">
                <a:latin typeface="Montserrat" charset="0"/>
              </a:rPr>
              <a:t>Pelatihan Keterampilan</a:t>
            </a:r>
            <a:r>
              <a:rPr lang="id-ID" sz="1400" dirty="0">
                <a:latin typeface="Montserrat" charset="0"/>
              </a:rPr>
              <a:t> </a:t>
            </a:r>
            <a:r>
              <a:rPr lang="id-ID" sz="1400" b="1" dirty="0">
                <a:latin typeface="Montserrat" charset="0"/>
              </a:rPr>
              <a:t>(</a:t>
            </a:r>
            <a:r>
              <a:rPr lang="id-ID" sz="1400" b="1" i="1" dirty="0">
                <a:latin typeface="Montserrat" charset="0"/>
              </a:rPr>
              <a:t>hardskill/softskill</a:t>
            </a:r>
            <a:r>
              <a:rPr lang="id-ID" sz="1400" b="1" dirty="0">
                <a:latin typeface="Montserrat" charset="0"/>
              </a:rPr>
              <a:t>) </a:t>
            </a:r>
            <a:r>
              <a:rPr lang="en-GB" sz="1400" dirty="0">
                <a:latin typeface="Montserrat" charset="0"/>
              </a:rPr>
              <a:t>yang</a:t>
            </a:r>
            <a:r>
              <a:rPr lang="en-GB" sz="1400" b="1" dirty="0">
                <a:latin typeface="Montserrat" charset="0"/>
              </a:rPr>
              <a:t> </a:t>
            </a:r>
            <a:r>
              <a:rPr lang="en-GB" sz="1400" b="1" dirty="0" err="1">
                <a:latin typeface="Montserrat" charset="0"/>
              </a:rPr>
              <a:t>mendukung</a:t>
            </a:r>
            <a:r>
              <a:rPr lang="en-GB" sz="1400" b="1" dirty="0">
                <a:latin typeface="Montserrat" charset="0"/>
              </a:rPr>
              <a:t> </a:t>
            </a:r>
            <a:r>
              <a:rPr lang="en-GB" sz="1400" b="1" dirty="0" err="1">
                <a:latin typeface="Montserrat" charset="0"/>
              </a:rPr>
              <a:t>pelayanan</a:t>
            </a:r>
            <a:r>
              <a:rPr lang="en-GB" sz="1400" b="1" dirty="0">
                <a:latin typeface="Montserrat" charset="0"/>
              </a:rPr>
              <a:t> prima </a:t>
            </a:r>
            <a:r>
              <a:rPr lang="en-GB" sz="1400" dirty="0" err="1">
                <a:latin typeface="Montserrat" charset="0"/>
              </a:rPr>
              <a:t>Ditujukan</a:t>
            </a:r>
            <a:r>
              <a:rPr lang="en-GB" sz="1400" dirty="0">
                <a:latin typeface="Montserrat" charset="0"/>
              </a:rPr>
              <a:t> </a:t>
            </a:r>
            <a:r>
              <a:rPr lang="en-GB" sz="1400" dirty="0" err="1">
                <a:latin typeface="Montserrat" charset="0"/>
              </a:rPr>
              <a:t>kepada</a:t>
            </a:r>
            <a:r>
              <a:rPr lang="en-GB" sz="1400" b="1" dirty="0">
                <a:latin typeface="Montserrat" charset="0"/>
              </a:rPr>
              <a:t> </a:t>
            </a:r>
            <a:r>
              <a:rPr lang="en-GB" sz="1400" b="1" dirty="0" err="1">
                <a:latin typeface="Montserrat" charset="0"/>
              </a:rPr>
              <a:t>seluruh</a:t>
            </a:r>
            <a:r>
              <a:rPr lang="en-GB" sz="1400" b="1" dirty="0">
                <a:latin typeface="Montserrat" charset="0"/>
              </a:rPr>
              <a:t> </a:t>
            </a:r>
            <a:r>
              <a:rPr lang="en-GB" sz="1400" b="1" dirty="0" err="1">
                <a:latin typeface="Montserrat" charset="0"/>
              </a:rPr>
              <a:t>pegawai</a:t>
            </a:r>
            <a:r>
              <a:rPr lang="en-GB" sz="1400" b="1" dirty="0">
                <a:latin typeface="Montserrat" charset="0"/>
              </a:rPr>
              <a:t> BPS se-</a:t>
            </a:r>
            <a:r>
              <a:rPr lang="en-GB" sz="1400" b="1" dirty="0" err="1">
                <a:latin typeface="Montserrat" charset="0"/>
              </a:rPr>
              <a:t>Provinsi</a:t>
            </a:r>
            <a:r>
              <a:rPr lang="en-GB" sz="1400" b="1" dirty="0">
                <a:latin typeface="Montserrat" charset="0"/>
              </a:rPr>
              <a:t> </a:t>
            </a:r>
            <a:r>
              <a:rPr lang="en-GB" sz="1400" b="1" dirty="0" err="1">
                <a:latin typeface="Montserrat" charset="0"/>
              </a:rPr>
              <a:t>Banten</a:t>
            </a:r>
            <a:endParaRPr lang="id-ID" sz="1400" b="1" dirty="0">
              <a:latin typeface="Montserrat" charset="0"/>
            </a:endParaRPr>
          </a:p>
          <a:p>
            <a:pPr algn="ctr"/>
            <a:r>
              <a:rPr lang="id-ID" sz="1400" dirty="0">
                <a:latin typeface="Montserrat" charset="0"/>
              </a:rPr>
              <a:t>Terdapat</a:t>
            </a:r>
            <a:r>
              <a:rPr lang="id-ID" sz="1400" b="1" dirty="0">
                <a:latin typeface="Montserrat" charset="0"/>
              </a:rPr>
              <a:t> tindak lanjut </a:t>
            </a:r>
            <a:r>
              <a:rPr lang="id-ID" sz="1400" dirty="0">
                <a:latin typeface="Montserrat" charset="0"/>
              </a:rPr>
              <a:t>penerapan keterampilan</a:t>
            </a:r>
            <a:endParaRPr lang="en-ID" sz="1400" dirty="0">
              <a:latin typeface="Montserrat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C9E90D9-881E-4357-9293-84CEE28DBD5A}"/>
              </a:ext>
            </a:extLst>
          </p:cNvPr>
          <p:cNvSpPr txBox="1"/>
          <p:nvPr/>
        </p:nvSpPr>
        <p:spPr>
          <a:xfrm>
            <a:off x="3929299" y="3933459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68B92E"/>
                </a:solidFill>
                <a:latin typeface="Montserrat SemiBold" panose="00000700000000000000" pitchFamily="50" charset="0"/>
              </a:rPr>
              <a:t>EKSIS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F7DEEF7A-A109-482C-B987-F1340D6EAB25}"/>
              </a:ext>
            </a:extLst>
          </p:cNvPr>
          <p:cNvSpPr txBox="1"/>
          <p:nvPr/>
        </p:nvSpPr>
        <p:spPr>
          <a:xfrm>
            <a:off x="6345388" y="3933459"/>
            <a:ext cx="2501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37327"/>
                </a:solidFill>
                <a:latin typeface="Montserrat SemiBold" panose="00000700000000000000" pitchFamily="50" charset="0"/>
              </a:rPr>
              <a:t>EKSOTIK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D3DC7705-1CB6-4BB7-B461-B84522DD80C8}"/>
              </a:ext>
            </a:extLst>
          </p:cNvPr>
          <p:cNvSpPr txBox="1"/>
          <p:nvPr/>
        </p:nvSpPr>
        <p:spPr>
          <a:xfrm>
            <a:off x="6398134" y="4548090"/>
            <a:ext cx="25318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 err="1">
                <a:latin typeface="Montserrat SemiBold" panose="00000700000000000000" pitchFamily="50" charset="0"/>
              </a:rPr>
              <a:t>Edukasi</a:t>
            </a:r>
            <a:r>
              <a:rPr lang="en-GB" sz="1400" b="1" dirty="0">
                <a:latin typeface="Montserrat SemiBold" panose="00000700000000000000" pitchFamily="50" charset="0"/>
              </a:rPr>
              <a:t> dan </a:t>
            </a:r>
            <a:r>
              <a:rPr lang="en-GB" sz="1400" b="1" dirty="0" err="1">
                <a:latin typeface="Montserrat SemiBold" panose="00000700000000000000" pitchFamily="50" charset="0"/>
              </a:rPr>
              <a:t>Sosialisasi</a:t>
            </a:r>
            <a:r>
              <a:rPr lang="en-GB" sz="1400" b="1" dirty="0">
                <a:latin typeface="Montserrat SemiBold" panose="00000700000000000000" pitchFamily="50" charset="0"/>
              </a:rPr>
              <a:t> </a:t>
            </a:r>
            <a:r>
              <a:rPr lang="en-GB" sz="1400" b="1" dirty="0" err="1">
                <a:latin typeface="Montserrat SemiBold" panose="00000700000000000000" pitchFamily="50" charset="0"/>
              </a:rPr>
              <a:t>Statistik</a:t>
            </a:r>
            <a:endParaRPr lang="en-ID" sz="1400" b="1" dirty="0">
              <a:latin typeface="Montserrat SemiBold" panose="000007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3D56C41D-9CA6-4995-B5D1-AD11F881C563}"/>
              </a:ext>
            </a:extLst>
          </p:cNvPr>
          <p:cNvSpPr txBox="1"/>
          <p:nvPr/>
        </p:nvSpPr>
        <p:spPr>
          <a:xfrm>
            <a:off x="6261696" y="5048360"/>
            <a:ext cx="27880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400" dirty="0">
                <a:latin typeface="Montserrat" panose="00000500000000000000" pitchFamily="50" charset="0"/>
              </a:rPr>
              <a:t>Terkait</a:t>
            </a:r>
            <a:r>
              <a:rPr lang="id-ID" sz="1400" b="1" dirty="0">
                <a:latin typeface="Montserrat" panose="00000500000000000000" pitchFamily="50" charset="0"/>
              </a:rPr>
              <a:t> data </a:t>
            </a:r>
            <a:r>
              <a:rPr lang="en-US" sz="1400" dirty="0" err="1">
                <a:latin typeface="Montserrat" panose="00000500000000000000" pitchFamily="50" charset="0"/>
              </a:rPr>
              <a:t>dan</a:t>
            </a:r>
            <a:r>
              <a:rPr lang="en-US" sz="1400" b="1" dirty="0">
                <a:latin typeface="Montserrat" panose="00000500000000000000" pitchFamily="50" charset="0"/>
              </a:rPr>
              <a:t> </a:t>
            </a:r>
            <a:r>
              <a:rPr lang="en-US" sz="1400" b="1" dirty="0" err="1">
                <a:latin typeface="Montserrat" panose="00000500000000000000" pitchFamily="50" charset="0"/>
              </a:rPr>
              <a:t>indikator</a:t>
            </a:r>
            <a:r>
              <a:rPr lang="en-US" sz="1400" b="1" dirty="0">
                <a:latin typeface="Montserrat" panose="00000500000000000000" pitchFamily="50" charset="0"/>
              </a:rPr>
              <a:t> </a:t>
            </a:r>
            <a:r>
              <a:rPr lang="en-US" sz="1400" dirty="0">
                <a:latin typeface="Montserrat" panose="00000500000000000000" pitchFamily="50" charset="0"/>
              </a:rPr>
              <a:t>yang </a:t>
            </a:r>
            <a:r>
              <a:rPr lang="en-US" sz="1400" dirty="0" err="1">
                <a:latin typeface="Montserrat" panose="00000500000000000000" pitchFamily="50" charset="0"/>
              </a:rPr>
              <a:t>dihasilkan</a:t>
            </a:r>
            <a:r>
              <a:rPr lang="en-US" sz="1400" dirty="0">
                <a:latin typeface="Montserrat" panose="00000500000000000000" pitchFamily="50" charset="0"/>
              </a:rPr>
              <a:t> </a:t>
            </a:r>
            <a:r>
              <a:rPr lang="en-US" sz="1400" dirty="0" err="1">
                <a:latin typeface="Montserrat" panose="00000500000000000000" pitchFamily="50" charset="0"/>
              </a:rPr>
              <a:t>oleh</a:t>
            </a:r>
            <a:r>
              <a:rPr lang="en-US" sz="1400" b="1" dirty="0">
                <a:latin typeface="Montserrat" panose="00000500000000000000" pitchFamily="50" charset="0"/>
              </a:rPr>
              <a:t> BPS</a:t>
            </a:r>
            <a:endParaRPr lang="id-ID" sz="1400" b="1" dirty="0">
              <a:latin typeface="Montserrat" panose="00000500000000000000" pitchFamily="50" charset="0"/>
            </a:endParaRPr>
          </a:p>
          <a:p>
            <a:pPr algn="ctr"/>
            <a:r>
              <a:rPr lang="id-ID" sz="1400" dirty="0">
                <a:latin typeface="Montserrat" panose="00000500000000000000" pitchFamily="50" charset="0"/>
              </a:rPr>
              <a:t>Ditujukan kepada</a:t>
            </a:r>
            <a:r>
              <a:rPr lang="en-GB" sz="1400" dirty="0">
                <a:latin typeface="Montserrat" panose="00000500000000000000" pitchFamily="50" charset="0"/>
              </a:rPr>
              <a:t> </a:t>
            </a:r>
            <a:r>
              <a:rPr lang="id-ID" sz="1400" dirty="0">
                <a:latin typeface="Montserrat" panose="00000500000000000000" pitchFamily="50" charset="0"/>
              </a:rPr>
              <a:t>eksternal BPS meliputi </a:t>
            </a:r>
            <a:r>
              <a:rPr lang="id-ID" sz="1400" b="1" dirty="0">
                <a:latin typeface="Montserrat" panose="00000500000000000000" pitchFamily="50" charset="0"/>
              </a:rPr>
              <a:t>OPD</a:t>
            </a:r>
            <a:r>
              <a:rPr lang="id-ID" sz="1400" dirty="0">
                <a:latin typeface="Montserrat" panose="00000500000000000000" pitchFamily="50" charset="0"/>
              </a:rPr>
              <a:t>, </a:t>
            </a:r>
            <a:r>
              <a:rPr lang="id-ID" sz="1400" b="1" dirty="0">
                <a:latin typeface="Montserrat" panose="00000500000000000000" pitchFamily="50" charset="0"/>
              </a:rPr>
              <a:t>akademisi</a:t>
            </a:r>
            <a:r>
              <a:rPr lang="id-ID" sz="1400" dirty="0">
                <a:latin typeface="Montserrat" panose="00000500000000000000" pitchFamily="50" charset="0"/>
              </a:rPr>
              <a:t>, </a:t>
            </a:r>
            <a:r>
              <a:rPr lang="en-GB" sz="1400" dirty="0" err="1">
                <a:latin typeface="Montserrat" panose="00000500000000000000" pitchFamily="50" charset="0"/>
              </a:rPr>
              <a:t>dan</a:t>
            </a:r>
            <a:r>
              <a:rPr lang="en-GB" sz="1400" dirty="0">
                <a:latin typeface="Montserrat" panose="00000500000000000000" pitchFamily="50" charset="0"/>
              </a:rPr>
              <a:t> </a:t>
            </a:r>
            <a:r>
              <a:rPr lang="en-GB" sz="1400" b="1" dirty="0" err="1">
                <a:latin typeface="Montserrat" panose="00000500000000000000" pitchFamily="50" charset="0"/>
              </a:rPr>
              <a:t>institusi</a:t>
            </a:r>
            <a:r>
              <a:rPr lang="en-GB" sz="1400" b="1" dirty="0">
                <a:latin typeface="Montserrat" panose="00000500000000000000" pitchFamily="50" charset="0"/>
              </a:rPr>
              <a:t> </a:t>
            </a:r>
            <a:r>
              <a:rPr lang="en-GB" sz="1400" b="1" dirty="0" err="1">
                <a:latin typeface="Montserrat" panose="00000500000000000000" pitchFamily="50" charset="0"/>
              </a:rPr>
              <a:t>lainnya</a:t>
            </a:r>
            <a:endParaRPr lang="en-GB" sz="1400" b="1" dirty="0">
              <a:latin typeface="Montserrat" panose="00000500000000000000" pitchFamily="50" charset="0"/>
            </a:endParaRPr>
          </a:p>
          <a:p>
            <a:pPr algn="ctr"/>
            <a:r>
              <a:rPr lang="id-ID" sz="1400" dirty="0">
                <a:latin typeface="Montserrat" panose="00000500000000000000" pitchFamily="50" charset="0"/>
              </a:rPr>
              <a:t> Dilaksanakan secara </a:t>
            </a:r>
            <a:r>
              <a:rPr lang="id-ID" sz="1400" b="1" dirty="0">
                <a:latin typeface="Montserrat" panose="00000500000000000000" pitchFamily="50" charset="0"/>
              </a:rPr>
              <a:t>online/offline</a:t>
            </a:r>
            <a:endParaRPr lang="en-ID" sz="1400" b="1" dirty="0">
              <a:latin typeface="Montserrat" panose="00000500000000000000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845A69B-5892-47DA-8750-7B1CE553F56E}"/>
              </a:ext>
            </a:extLst>
          </p:cNvPr>
          <p:cNvSpPr txBox="1"/>
          <p:nvPr/>
        </p:nvSpPr>
        <p:spPr>
          <a:xfrm>
            <a:off x="3369790" y="4578868"/>
            <a:ext cx="270213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300" b="1" dirty="0">
                <a:latin typeface="Montserrat" charset="0"/>
              </a:rPr>
              <a:t>Edukasi dan Internalisasi  Statistik </a:t>
            </a:r>
            <a:endParaRPr lang="en-ID" sz="1300" b="1" dirty="0">
              <a:latin typeface="Montserrat" charset="0"/>
            </a:endParaRPr>
          </a:p>
        </p:txBody>
      </p:sp>
      <p:sp>
        <p:nvSpPr>
          <p:cNvPr id="47" name="Rectangle: Rounded Corners 39"/>
          <p:cNvSpPr/>
          <p:nvPr/>
        </p:nvSpPr>
        <p:spPr>
          <a:xfrm>
            <a:off x="2924175" y="745969"/>
            <a:ext cx="6199948" cy="1707518"/>
          </a:xfrm>
          <a:prstGeom prst="roundRect">
            <a:avLst>
              <a:gd name="adj" fmla="val 6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AAE24961-EFE1-4639-A2C8-626228D811B4}"/>
              </a:ext>
            </a:extLst>
          </p:cNvPr>
          <p:cNvSpPr/>
          <p:nvPr/>
        </p:nvSpPr>
        <p:spPr>
          <a:xfrm>
            <a:off x="5357863" y="184953"/>
            <a:ext cx="1177572" cy="117757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357863" y="125381"/>
            <a:ext cx="1177572" cy="1177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17FF1066-7831-4640-B9FB-13A7CA468FEF}"/>
              </a:ext>
            </a:extLst>
          </p:cNvPr>
          <p:cNvSpPr txBox="1"/>
          <p:nvPr/>
        </p:nvSpPr>
        <p:spPr>
          <a:xfrm>
            <a:off x="3105000" y="2042249"/>
            <a:ext cx="592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 err="1">
                <a:latin typeface="Montserrat SemiBold" panose="00000700000000000000" pitchFamily="50" charset="0"/>
              </a:rPr>
              <a:t>Pembinaan</a:t>
            </a:r>
            <a:r>
              <a:rPr lang="en-ID" b="1" dirty="0">
                <a:latin typeface="Montserrat SemiBold" panose="00000700000000000000" pitchFamily="50" charset="0"/>
              </a:rPr>
              <a:t> </a:t>
            </a:r>
            <a:r>
              <a:rPr lang="en-ID" b="1" dirty="0" err="1">
                <a:latin typeface="Montserrat SemiBold" panose="00000700000000000000" pitchFamily="50" charset="0"/>
              </a:rPr>
              <a:t>Statistik</a:t>
            </a:r>
            <a:r>
              <a:rPr lang="en-ID" b="1" dirty="0">
                <a:latin typeface="Montserrat SemiBold" panose="00000700000000000000" pitchFamily="50" charset="0"/>
              </a:rPr>
              <a:t> Internal </a:t>
            </a:r>
            <a:r>
              <a:rPr lang="id-ID" b="1" dirty="0">
                <a:latin typeface="Montserrat SemiBold" panose="00000700000000000000" pitchFamily="50" charset="0"/>
              </a:rPr>
              <a:t>dan</a:t>
            </a:r>
            <a:r>
              <a:rPr lang="en-ID" b="1" dirty="0">
                <a:latin typeface="Montserrat SemiBold" panose="00000700000000000000" pitchFamily="50" charset="0"/>
              </a:rPr>
              <a:t> </a:t>
            </a:r>
            <a:r>
              <a:rPr lang="en-ID" b="1" dirty="0" err="1">
                <a:latin typeface="Montserrat SemiBold" panose="00000700000000000000" pitchFamily="50" charset="0"/>
              </a:rPr>
              <a:t>Eksternal</a:t>
            </a:r>
            <a:r>
              <a:rPr lang="en-ID" b="1" dirty="0">
                <a:latin typeface="Montserrat SemiBold" panose="00000700000000000000" pitchFamily="50" charset="0"/>
              </a:rPr>
              <a:t> BPS</a:t>
            </a:r>
            <a:endParaRPr lang="en-GB" b="1" dirty="0">
              <a:latin typeface="Montserrat SemiBold" panose="00000700000000000000" pitchFamily="50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="" xmlns:a16="http://schemas.microsoft.com/office/drawing/2014/main" id="{DCB1AC86-51D1-4D70-BC98-144327AE2E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67" y="194441"/>
            <a:ext cx="1071164" cy="107116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EA919AF5-4843-41AE-A523-670AF32C16F2}"/>
              </a:ext>
            </a:extLst>
          </p:cNvPr>
          <p:cNvSpPr txBox="1"/>
          <p:nvPr/>
        </p:nvSpPr>
        <p:spPr>
          <a:xfrm>
            <a:off x="4863577" y="1318658"/>
            <a:ext cx="2056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4766AD"/>
                </a:solidFill>
                <a:latin typeface="Montserrat SemiBold" panose="00000700000000000000" pitchFamily="50" charset="0"/>
              </a:rPr>
              <a:t>BESTIE</a:t>
            </a:r>
          </a:p>
        </p:txBody>
      </p:sp>
    </p:spTree>
    <p:extLst>
      <p:ext uri="{BB962C8B-B14F-4D97-AF65-F5344CB8AC3E}">
        <p14:creationId xmlns:p14="http://schemas.microsoft.com/office/powerpoint/2010/main" val="1970802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680" y="3644767"/>
            <a:ext cx="5168866" cy="3157337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C330770-4CA9-427F-80C5-81FE329F8F40}"/>
              </a:ext>
            </a:extLst>
          </p:cNvPr>
          <p:cNvSpPr/>
          <p:nvPr/>
        </p:nvSpPr>
        <p:spPr>
          <a:xfrm>
            <a:off x="3134422" y="4552808"/>
            <a:ext cx="861774" cy="86177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816" y="9326"/>
            <a:ext cx="5269432" cy="3660527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 flipH="1">
            <a:off x="9235131" y="1951888"/>
            <a:ext cx="4254726" cy="6193764"/>
            <a:chOff x="4551528" y="2720648"/>
            <a:chExt cx="2905125" cy="4229100"/>
          </a:xfrm>
        </p:grpSpPr>
        <p:pic>
          <p:nvPicPr>
            <p:cNvPr id="14" name="Graphic 22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tretch>
              <a:fillRect/>
            </a:stretch>
          </p:blipFill>
          <p:spPr>
            <a:xfrm flipV="1">
              <a:off x="5012568" y="2720648"/>
              <a:ext cx="2200275" cy="4229100"/>
            </a:xfrm>
            <a:prstGeom prst="rect">
              <a:avLst/>
            </a:prstGeom>
          </p:spPr>
        </p:pic>
        <p:pic>
          <p:nvPicPr>
            <p:cNvPr id="15" name="Graphic 23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</a:blip>
            <a:stretch>
              <a:fillRect/>
            </a:stretch>
          </p:blipFill>
          <p:spPr>
            <a:xfrm flipH="1">
              <a:off x="4551528" y="3921184"/>
              <a:ext cx="2905125" cy="285750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4505449" y="953667"/>
            <a:ext cx="1097396" cy="0"/>
          </a:xfrm>
          <a:prstGeom prst="line">
            <a:avLst/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742326" y="1384965"/>
            <a:ext cx="7561055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sv-SE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Meningkatkan </a:t>
            </a:r>
            <a:r>
              <a:rPr lang="sv-SE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keterampilan</a:t>
            </a:r>
            <a:r>
              <a:rPr lang="sv-SE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sv-SE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pegawai BPS se-Provinsi Banten,</a:t>
            </a:r>
          </a:p>
          <a:p>
            <a:pPr>
              <a:defRPr/>
            </a:pPr>
            <a:r>
              <a:rPr lang="sv-SE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Meningkatkan</a:t>
            </a:r>
            <a:r>
              <a:rPr lang="sv-SE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kualitas produk </a:t>
            </a:r>
            <a:r>
              <a:rPr lang="sv-SE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dan </a:t>
            </a:r>
            <a:r>
              <a:rPr lang="sv-SE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pelayanan</a:t>
            </a:r>
            <a:r>
              <a:rPr lang="sv-SE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BPS se-Provinsi Banten.</a:t>
            </a:r>
          </a:p>
        </p:txBody>
      </p:sp>
      <p:sp>
        <p:nvSpPr>
          <p:cNvPr id="16" name="Freeform: Shape 15"/>
          <p:cNvSpPr/>
          <p:nvPr/>
        </p:nvSpPr>
        <p:spPr>
          <a:xfrm rot="10800000">
            <a:off x="10552768" y="-999548"/>
            <a:ext cx="2808779" cy="2808779"/>
          </a:xfrm>
          <a:custGeom>
            <a:avLst/>
            <a:gdLst>
              <a:gd name="connsiteX0" fmla="*/ 2457217 w 4914434"/>
              <a:gd name="connsiteY0" fmla="*/ 782133 h 4914434"/>
              <a:gd name="connsiteX1" fmla="*/ 782133 w 4914434"/>
              <a:gd name="connsiteY1" fmla="*/ 2457217 h 4914434"/>
              <a:gd name="connsiteX2" fmla="*/ 2457217 w 4914434"/>
              <a:gd name="connsiteY2" fmla="*/ 4132301 h 4914434"/>
              <a:gd name="connsiteX3" fmla="*/ 4132301 w 4914434"/>
              <a:gd name="connsiteY3" fmla="*/ 2457217 h 4914434"/>
              <a:gd name="connsiteX4" fmla="*/ 2457217 w 4914434"/>
              <a:gd name="connsiteY4" fmla="*/ 782133 h 4914434"/>
              <a:gd name="connsiteX5" fmla="*/ 2457217 w 4914434"/>
              <a:gd name="connsiteY5" fmla="*/ 0 h 4914434"/>
              <a:gd name="connsiteX6" fmla="*/ 4914434 w 4914434"/>
              <a:gd name="connsiteY6" fmla="*/ 2457217 h 4914434"/>
              <a:gd name="connsiteX7" fmla="*/ 2457217 w 4914434"/>
              <a:gd name="connsiteY7" fmla="*/ 4914434 h 4914434"/>
              <a:gd name="connsiteX8" fmla="*/ 0 w 4914434"/>
              <a:gd name="connsiteY8" fmla="*/ 2457217 h 4914434"/>
              <a:gd name="connsiteX9" fmla="*/ 2457217 w 4914434"/>
              <a:gd name="connsiteY9" fmla="*/ 0 h 491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14434" h="4914434">
                <a:moveTo>
                  <a:pt x="2457217" y="782133"/>
                </a:moveTo>
                <a:cubicBezTo>
                  <a:pt x="1532094" y="782133"/>
                  <a:pt x="782133" y="1532094"/>
                  <a:pt x="782133" y="2457217"/>
                </a:cubicBezTo>
                <a:cubicBezTo>
                  <a:pt x="782133" y="3382340"/>
                  <a:pt x="1532094" y="4132301"/>
                  <a:pt x="2457217" y="4132301"/>
                </a:cubicBezTo>
                <a:cubicBezTo>
                  <a:pt x="3382340" y="4132301"/>
                  <a:pt x="4132301" y="3382340"/>
                  <a:pt x="4132301" y="2457217"/>
                </a:cubicBezTo>
                <a:cubicBezTo>
                  <a:pt x="4132301" y="1532094"/>
                  <a:pt x="3382340" y="782133"/>
                  <a:pt x="2457217" y="782133"/>
                </a:cubicBezTo>
                <a:close/>
                <a:moveTo>
                  <a:pt x="2457217" y="0"/>
                </a:moveTo>
                <a:cubicBezTo>
                  <a:pt x="3814300" y="0"/>
                  <a:pt x="4914434" y="1100134"/>
                  <a:pt x="4914434" y="2457217"/>
                </a:cubicBezTo>
                <a:cubicBezTo>
                  <a:pt x="4914434" y="3814300"/>
                  <a:pt x="3814300" y="4914434"/>
                  <a:pt x="2457217" y="4914434"/>
                </a:cubicBezTo>
                <a:cubicBezTo>
                  <a:pt x="1100134" y="4914434"/>
                  <a:pt x="0" y="3814300"/>
                  <a:pt x="0" y="2457217"/>
                </a:cubicBezTo>
                <a:cubicBezTo>
                  <a:pt x="0" y="1100134"/>
                  <a:pt x="1100134" y="0"/>
                  <a:pt x="2457217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68000"/>
                </a:schemeClr>
              </a:gs>
              <a:gs pos="60000">
                <a:schemeClr val="accent5">
                  <a:alpha val="27000"/>
                </a:schemeClr>
              </a:gs>
              <a:gs pos="83000">
                <a:schemeClr val="accent5">
                  <a:alpha val="5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-3622185" y="-145232"/>
            <a:ext cx="7399311" cy="7180979"/>
          </a:xfrm>
          <a:prstGeom prst="roundRect">
            <a:avLst>
              <a:gd name="adj" fmla="val 7843"/>
            </a:avLst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alpha val="4000"/>
                  <a:lumMod val="57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3486606" y="5305967"/>
            <a:ext cx="1363125" cy="155203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4FDAE19-3DBD-4BE8-A5A7-63F09D5DF1DC}"/>
              </a:ext>
            </a:extLst>
          </p:cNvPr>
          <p:cNvSpPr/>
          <p:nvPr/>
        </p:nvSpPr>
        <p:spPr>
          <a:xfrm>
            <a:off x="3227627" y="1273682"/>
            <a:ext cx="861774" cy="86177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093127CC-9454-476A-A397-F158EFD9D52A}"/>
              </a:ext>
            </a:extLst>
          </p:cNvPr>
          <p:cNvSpPr/>
          <p:nvPr/>
        </p:nvSpPr>
        <p:spPr>
          <a:xfrm>
            <a:off x="3353491" y="1273682"/>
            <a:ext cx="861774" cy="8617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3D17503-1C14-42CE-B882-2D915D4D1A16}"/>
              </a:ext>
            </a:extLst>
          </p:cNvPr>
          <p:cNvSpPr txBox="1"/>
          <p:nvPr/>
        </p:nvSpPr>
        <p:spPr>
          <a:xfrm>
            <a:off x="4341131" y="344503"/>
            <a:ext cx="6211637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3600" b="1" dirty="0" smtClean="0">
                <a:solidFill>
                  <a:srgbClr val="006633"/>
                </a:solidFill>
                <a:latin typeface="Montserrat ExtraBold" panose="00000900000000000000" pitchFamily="50" charset="0"/>
                <a:cs typeface="Poppins ExtraBold" panose="00000900000000000000" pitchFamily="2" charset="0"/>
              </a:rPr>
              <a:t>TUJUAN DAN SASARAN</a:t>
            </a:r>
            <a:endParaRPr lang="en-US" sz="3600" b="1" dirty="0">
              <a:solidFill>
                <a:srgbClr val="006633"/>
              </a:solidFill>
              <a:latin typeface="Montserrat ExtraBold" panose="00000900000000000000" pitchFamily="50" charset="0"/>
              <a:cs typeface="Poppins ExtraBold" panose="000009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F86C7718-3EB3-4E98-8B2A-CD04629BBEEA}"/>
              </a:ext>
            </a:extLst>
          </p:cNvPr>
          <p:cNvSpPr/>
          <p:nvPr/>
        </p:nvSpPr>
        <p:spPr>
          <a:xfrm>
            <a:off x="3227627" y="2230083"/>
            <a:ext cx="861774" cy="86177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27C94784-1FE1-4E99-ABDF-6503E989DB88}"/>
              </a:ext>
            </a:extLst>
          </p:cNvPr>
          <p:cNvSpPr/>
          <p:nvPr/>
        </p:nvSpPr>
        <p:spPr>
          <a:xfrm>
            <a:off x="3353491" y="2230083"/>
            <a:ext cx="861774" cy="8617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C330770-4CA9-427F-80C5-81FE329F8F40}"/>
              </a:ext>
            </a:extLst>
          </p:cNvPr>
          <p:cNvSpPr/>
          <p:nvPr/>
        </p:nvSpPr>
        <p:spPr>
          <a:xfrm>
            <a:off x="3217867" y="3215119"/>
            <a:ext cx="861774" cy="86177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8FDB7472-49E5-440B-A7A2-4B9D63F7ED2F}"/>
              </a:ext>
            </a:extLst>
          </p:cNvPr>
          <p:cNvSpPr/>
          <p:nvPr/>
        </p:nvSpPr>
        <p:spPr>
          <a:xfrm>
            <a:off x="3353491" y="3219379"/>
            <a:ext cx="861774" cy="8617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B928540D-5F80-4199-B8E0-E2DAB9950FB1}"/>
              </a:ext>
            </a:extLst>
          </p:cNvPr>
          <p:cNvSpPr/>
          <p:nvPr/>
        </p:nvSpPr>
        <p:spPr>
          <a:xfrm>
            <a:off x="4746444" y="2393312"/>
            <a:ext cx="6949833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Meningkatkan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pemahaman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dan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literasi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statistik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tentang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data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dan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indikator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BPS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bagi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seluruh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pegawai</a:t>
            </a:r>
            <a:r>
              <a:rPr 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BPS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Provinsi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Banten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E6B4D62-C259-4B0A-A4B8-E9BD8A39A7C4}"/>
              </a:ext>
            </a:extLst>
          </p:cNvPr>
          <p:cNvSpPr/>
          <p:nvPr/>
        </p:nvSpPr>
        <p:spPr>
          <a:xfrm>
            <a:off x="4725885" y="3383503"/>
            <a:ext cx="6958509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Meningkatkan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pemahaman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kepada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OPD,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akademisi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,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dan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institusi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lainnya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tentang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data </a:t>
            </a:r>
            <a:r>
              <a:rPr lang="en-US" sz="16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statistik</a:t>
            </a:r>
            <a:r>
              <a:rPr 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yang </a:t>
            </a:r>
            <a:r>
              <a:rPr 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dihasilkan</a:t>
            </a:r>
            <a:r>
              <a:rPr lang="id-ID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oleh BPS</a:t>
            </a:r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6919A1D2-2AAE-46EF-81A1-EB71BCA6B35B}"/>
              </a:ext>
            </a:extLst>
          </p:cNvPr>
          <p:cNvSpPr/>
          <p:nvPr/>
        </p:nvSpPr>
        <p:spPr>
          <a:xfrm>
            <a:off x="3275524" y="4478753"/>
            <a:ext cx="1017708" cy="9358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811A07D1-86B2-4F2E-98BE-CC2C4B59B0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491" y="4508891"/>
            <a:ext cx="925746" cy="9257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D546CA25-2976-4491-B90A-07CEDC4E42B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28" y="1275804"/>
            <a:ext cx="861774" cy="86177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70BBCB5F-720C-41C6-AC13-7DFC8CAA8A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11" y="2281675"/>
            <a:ext cx="1071164" cy="7582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8995B9D2-09F8-4E58-9853-FA7D0A997D3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85" y="3341277"/>
            <a:ext cx="1071164" cy="7556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E6B4D62-C259-4B0A-A4B8-E9BD8A39A7C4}"/>
              </a:ext>
            </a:extLst>
          </p:cNvPr>
          <p:cNvSpPr/>
          <p:nvPr/>
        </p:nvSpPr>
        <p:spPr>
          <a:xfrm>
            <a:off x="4725884" y="4615042"/>
            <a:ext cx="6958509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Mendokumentasikan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seluruh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kegiatan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pembinaan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statistik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pada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aplikasi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yang </a:t>
            </a: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mudah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diakses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oleh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semua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r>
              <a:rPr 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pengguna</a:t>
            </a:r>
            <a:r>
              <a:rPr 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 </a:t>
            </a: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50" charset="0"/>
              <a:cs typeface="Poppins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6614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0D6573D9-6DC3-42A8-A272-BDEF5E7606CE}"/>
              </a:ext>
            </a:extLst>
          </p:cNvPr>
          <p:cNvGrpSpPr/>
          <p:nvPr/>
        </p:nvGrpSpPr>
        <p:grpSpPr>
          <a:xfrm flipH="1">
            <a:off x="-1018874" y="2148598"/>
            <a:ext cx="4254726" cy="6193764"/>
            <a:chOff x="4551528" y="2720648"/>
            <a:chExt cx="2905125" cy="4229100"/>
          </a:xfrm>
        </p:grpSpPr>
        <p:pic>
          <p:nvPicPr>
            <p:cNvPr id="48" name="Graphic 22">
              <a:extLst>
                <a:ext uri="{FF2B5EF4-FFF2-40B4-BE49-F238E27FC236}">
                  <a16:creationId xmlns="" xmlns:a16="http://schemas.microsoft.com/office/drawing/2014/main" id="{2071F810-F333-4E19-A959-EBCF4DDE1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</a:blip>
            <a:stretch>
              <a:fillRect/>
            </a:stretch>
          </p:blipFill>
          <p:spPr>
            <a:xfrm flipV="1">
              <a:off x="5012568" y="2720648"/>
              <a:ext cx="2200275" cy="4229100"/>
            </a:xfrm>
            <a:prstGeom prst="rect">
              <a:avLst/>
            </a:prstGeom>
          </p:spPr>
        </p:pic>
        <p:pic>
          <p:nvPicPr>
            <p:cNvPr id="49" name="Graphic 23">
              <a:extLst>
                <a:ext uri="{FF2B5EF4-FFF2-40B4-BE49-F238E27FC236}">
                  <a16:creationId xmlns="" xmlns:a16="http://schemas.microsoft.com/office/drawing/2014/main" id="{2B1020D1-2476-452B-AF21-C7D6D8324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 flipH="1">
              <a:off x="4551528" y="3921184"/>
              <a:ext cx="2905125" cy="28575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24862AEF-4448-48A1-A68F-689A2E8D487D}"/>
              </a:ext>
            </a:extLst>
          </p:cNvPr>
          <p:cNvGrpSpPr/>
          <p:nvPr/>
        </p:nvGrpSpPr>
        <p:grpSpPr>
          <a:xfrm>
            <a:off x="-787" y="2052693"/>
            <a:ext cx="12208629" cy="4080845"/>
            <a:chOff x="-787" y="2052692"/>
            <a:chExt cx="12208629" cy="4080845"/>
          </a:xfrm>
        </p:grpSpPr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F93F63DB-837F-441E-AB47-68F912E7B998}"/>
                </a:ext>
              </a:extLst>
            </p:cNvPr>
            <p:cNvSpPr/>
            <p:nvPr/>
          </p:nvSpPr>
          <p:spPr>
            <a:xfrm>
              <a:off x="-787" y="2052692"/>
              <a:ext cx="12208629" cy="4080845"/>
            </a:xfrm>
            <a:custGeom>
              <a:avLst/>
              <a:gdLst>
                <a:gd name="connsiteX0" fmla="*/ 0 w 12133943"/>
                <a:gd name="connsiteY0" fmla="*/ 116114 h 3831771"/>
                <a:gd name="connsiteX1" fmla="*/ 6720114 w 12133943"/>
                <a:gd name="connsiteY1" fmla="*/ 0 h 3831771"/>
                <a:gd name="connsiteX2" fmla="*/ 5312228 w 12133943"/>
                <a:gd name="connsiteY2" fmla="*/ 2598057 h 3831771"/>
                <a:gd name="connsiteX3" fmla="*/ 12133943 w 12133943"/>
                <a:gd name="connsiteY3" fmla="*/ 2757714 h 3831771"/>
                <a:gd name="connsiteX4" fmla="*/ 11567885 w 12133943"/>
                <a:gd name="connsiteY4" fmla="*/ 3831771 h 3831771"/>
                <a:gd name="connsiteX5" fmla="*/ 4441371 w 12133943"/>
                <a:gd name="connsiteY5" fmla="*/ 3222171 h 3831771"/>
                <a:gd name="connsiteX6" fmla="*/ 6125028 w 12133943"/>
                <a:gd name="connsiteY6" fmla="*/ 246743 h 3831771"/>
                <a:gd name="connsiteX7" fmla="*/ 0 w 12133943"/>
                <a:gd name="connsiteY7" fmla="*/ 116114 h 3831771"/>
                <a:gd name="connsiteX0" fmla="*/ 0 w 12133943"/>
                <a:gd name="connsiteY0" fmla="*/ 281286 h 3996943"/>
                <a:gd name="connsiteX1" fmla="*/ 6720114 w 12133943"/>
                <a:gd name="connsiteY1" fmla="*/ 165172 h 3996943"/>
                <a:gd name="connsiteX2" fmla="*/ 5312228 w 12133943"/>
                <a:gd name="connsiteY2" fmla="*/ 2763229 h 3996943"/>
                <a:gd name="connsiteX3" fmla="*/ 12133943 w 12133943"/>
                <a:gd name="connsiteY3" fmla="*/ 2922886 h 3996943"/>
                <a:gd name="connsiteX4" fmla="*/ 11567885 w 12133943"/>
                <a:gd name="connsiteY4" fmla="*/ 3996943 h 3996943"/>
                <a:gd name="connsiteX5" fmla="*/ 4441371 w 12133943"/>
                <a:gd name="connsiteY5" fmla="*/ 3387343 h 3996943"/>
                <a:gd name="connsiteX6" fmla="*/ 6125028 w 12133943"/>
                <a:gd name="connsiteY6" fmla="*/ 411915 h 3996943"/>
                <a:gd name="connsiteX7" fmla="*/ 0 w 12133943"/>
                <a:gd name="connsiteY7" fmla="*/ 281286 h 3996943"/>
                <a:gd name="connsiteX0" fmla="*/ 1328 w 12135271"/>
                <a:gd name="connsiteY0" fmla="*/ 281286 h 3996943"/>
                <a:gd name="connsiteX1" fmla="*/ 6721442 w 12135271"/>
                <a:gd name="connsiteY1" fmla="*/ 165172 h 3996943"/>
                <a:gd name="connsiteX2" fmla="*/ 5313556 w 12135271"/>
                <a:gd name="connsiteY2" fmla="*/ 2763229 h 3996943"/>
                <a:gd name="connsiteX3" fmla="*/ 12135271 w 12135271"/>
                <a:gd name="connsiteY3" fmla="*/ 2922886 h 3996943"/>
                <a:gd name="connsiteX4" fmla="*/ 11569213 w 12135271"/>
                <a:gd name="connsiteY4" fmla="*/ 3996943 h 3996943"/>
                <a:gd name="connsiteX5" fmla="*/ 4442699 w 12135271"/>
                <a:gd name="connsiteY5" fmla="*/ 3387343 h 3996943"/>
                <a:gd name="connsiteX6" fmla="*/ 6126356 w 12135271"/>
                <a:gd name="connsiteY6" fmla="*/ 411915 h 3996943"/>
                <a:gd name="connsiteX7" fmla="*/ 1328 w 12135271"/>
                <a:gd name="connsiteY7" fmla="*/ 281286 h 3996943"/>
                <a:gd name="connsiteX0" fmla="*/ 1328 w 12135271"/>
                <a:gd name="connsiteY0" fmla="*/ 281286 h 3996943"/>
                <a:gd name="connsiteX1" fmla="*/ 6721442 w 12135271"/>
                <a:gd name="connsiteY1" fmla="*/ 165172 h 3996943"/>
                <a:gd name="connsiteX2" fmla="*/ 5313556 w 12135271"/>
                <a:gd name="connsiteY2" fmla="*/ 2763229 h 3996943"/>
                <a:gd name="connsiteX3" fmla="*/ 12135271 w 12135271"/>
                <a:gd name="connsiteY3" fmla="*/ 2922886 h 3996943"/>
                <a:gd name="connsiteX4" fmla="*/ 11569213 w 12135271"/>
                <a:gd name="connsiteY4" fmla="*/ 3996943 h 3996943"/>
                <a:gd name="connsiteX5" fmla="*/ 4442699 w 12135271"/>
                <a:gd name="connsiteY5" fmla="*/ 3387343 h 3996943"/>
                <a:gd name="connsiteX6" fmla="*/ 6126356 w 12135271"/>
                <a:gd name="connsiteY6" fmla="*/ 411915 h 3996943"/>
                <a:gd name="connsiteX7" fmla="*/ 1328 w 12135271"/>
                <a:gd name="connsiteY7" fmla="*/ 281286 h 3996943"/>
                <a:gd name="connsiteX0" fmla="*/ 1328 w 12135271"/>
                <a:gd name="connsiteY0" fmla="*/ 281286 h 4020659"/>
                <a:gd name="connsiteX1" fmla="*/ 6721442 w 12135271"/>
                <a:gd name="connsiteY1" fmla="*/ 165172 h 4020659"/>
                <a:gd name="connsiteX2" fmla="*/ 5313556 w 12135271"/>
                <a:gd name="connsiteY2" fmla="*/ 2763229 h 4020659"/>
                <a:gd name="connsiteX3" fmla="*/ 12135271 w 12135271"/>
                <a:gd name="connsiteY3" fmla="*/ 2922886 h 4020659"/>
                <a:gd name="connsiteX4" fmla="*/ 11569213 w 12135271"/>
                <a:gd name="connsiteY4" fmla="*/ 3996943 h 4020659"/>
                <a:gd name="connsiteX5" fmla="*/ 4442699 w 12135271"/>
                <a:gd name="connsiteY5" fmla="*/ 3387343 h 4020659"/>
                <a:gd name="connsiteX6" fmla="*/ 6126356 w 12135271"/>
                <a:gd name="connsiteY6" fmla="*/ 411915 h 4020659"/>
                <a:gd name="connsiteX7" fmla="*/ 1328 w 12135271"/>
                <a:gd name="connsiteY7" fmla="*/ 281286 h 4020659"/>
                <a:gd name="connsiteX0" fmla="*/ 1328 w 12135271"/>
                <a:gd name="connsiteY0" fmla="*/ 281286 h 4020659"/>
                <a:gd name="connsiteX1" fmla="*/ 6721442 w 12135271"/>
                <a:gd name="connsiteY1" fmla="*/ 165172 h 4020659"/>
                <a:gd name="connsiteX2" fmla="*/ 5313556 w 12135271"/>
                <a:gd name="connsiteY2" fmla="*/ 2763229 h 4020659"/>
                <a:gd name="connsiteX3" fmla="*/ 12135271 w 12135271"/>
                <a:gd name="connsiteY3" fmla="*/ 2922886 h 4020659"/>
                <a:gd name="connsiteX4" fmla="*/ 11569213 w 12135271"/>
                <a:gd name="connsiteY4" fmla="*/ 3996943 h 4020659"/>
                <a:gd name="connsiteX5" fmla="*/ 4442699 w 12135271"/>
                <a:gd name="connsiteY5" fmla="*/ 3387343 h 4020659"/>
                <a:gd name="connsiteX6" fmla="*/ 6126356 w 12135271"/>
                <a:gd name="connsiteY6" fmla="*/ 411915 h 4020659"/>
                <a:gd name="connsiteX7" fmla="*/ 1328 w 12135271"/>
                <a:gd name="connsiteY7" fmla="*/ 281286 h 4020659"/>
                <a:gd name="connsiteX0" fmla="*/ 1328 w 12135271"/>
                <a:gd name="connsiteY0" fmla="*/ 281286 h 4045302"/>
                <a:gd name="connsiteX1" fmla="*/ 6721442 w 12135271"/>
                <a:gd name="connsiteY1" fmla="*/ 165172 h 4045302"/>
                <a:gd name="connsiteX2" fmla="*/ 5313556 w 12135271"/>
                <a:gd name="connsiteY2" fmla="*/ 2763229 h 4045302"/>
                <a:gd name="connsiteX3" fmla="*/ 12135271 w 12135271"/>
                <a:gd name="connsiteY3" fmla="*/ 2922886 h 4045302"/>
                <a:gd name="connsiteX4" fmla="*/ 11569213 w 12135271"/>
                <a:gd name="connsiteY4" fmla="*/ 3996943 h 4045302"/>
                <a:gd name="connsiteX5" fmla="*/ 4442699 w 12135271"/>
                <a:gd name="connsiteY5" fmla="*/ 3387343 h 4045302"/>
                <a:gd name="connsiteX6" fmla="*/ 6126356 w 12135271"/>
                <a:gd name="connsiteY6" fmla="*/ 411915 h 4045302"/>
                <a:gd name="connsiteX7" fmla="*/ 1328 w 12135271"/>
                <a:gd name="connsiteY7" fmla="*/ 281286 h 4045302"/>
                <a:gd name="connsiteX0" fmla="*/ 1328 w 12135271"/>
                <a:gd name="connsiteY0" fmla="*/ 281286 h 4045302"/>
                <a:gd name="connsiteX1" fmla="*/ 6721442 w 12135271"/>
                <a:gd name="connsiteY1" fmla="*/ 165172 h 4045302"/>
                <a:gd name="connsiteX2" fmla="*/ 5313556 w 12135271"/>
                <a:gd name="connsiteY2" fmla="*/ 2763229 h 4045302"/>
                <a:gd name="connsiteX3" fmla="*/ 12135271 w 12135271"/>
                <a:gd name="connsiteY3" fmla="*/ 2922886 h 4045302"/>
                <a:gd name="connsiteX4" fmla="*/ 11569213 w 12135271"/>
                <a:gd name="connsiteY4" fmla="*/ 3996943 h 4045302"/>
                <a:gd name="connsiteX5" fmla="*/ 4442699 w 12135271"/>
                <a:gd name="connsiteY5" fmla="*/ 3387343 h 4045302"/>
                <a:gd name="connsiteX6" fmla="*/ 6126356 w 12135271"/>
                <a:gd name="connsiteY6" fmla="*/ 411915 h 4045302"/>
                <a:gd name="connsiteX7" fmla="*/ 1328 w 12135271"/>
                <a:gd name="connsiteY7" fmla="*/ 281286 h 4045302"/>
                <a:gd name="connsiteX0" fmla="*/ 1328 w 12178813"/>
                <a:gd name="connsiteY0" fmla="*/ 281286 h 4020659"/>
                <a:gd name="connsiteX1" fmla="*/ 6721442 w 12178813"/>
                <a:gd name="connsiteY1" fmla="*/ 165172 h 4020659"/>
                <a:gd name="connsiteX2" fmla="*/ 5313556 w 12178813"/>
                <a:gd name="connsiteY2" fmla="*/ 2763229 h 4020659"/>
                <a:gd name="connsiteX3" fmla="*/ 12135271 w 12178813"/>
                <a:gd name="connsiteY3" fmla="*/ 2922886 h 4020659"/>
                <a:gd name="connsiteX4" fmla="*/ 12178813 w 12178813"/>
                <a:gd name="connsiteY4" fmla="*/ 3996943 h 4020659"/>
                <a:gd name="connsiteX5" fmla="*/ 4442699 w 12178813"/>
                <a:gd name="connsiteY5" fmla="*/ 3387343 h 4020659"/>
                <a:gd name="connsiteX6" fmla="*/ 6126356 w 12178813"/>
                <a:gd name="connsiteY6" fmla="*/ 411915 h 4020659"/>
                <a:gd name="connsiteX7" fmla="*/ 1328 w 12178813"/>
                <a:gd name="connsiteY7" fmla="*/ 281286 h 4020659"/>
                <a:gd name="connsiteX0" fmla="*/ 1328 w 12207842"/>
                <a:gd name="connsiteY0" fmla="*/ 281286 h 4020659"/>
                <a:gd name="connsiteX1" fmla="*/ 6721442 w 12207842"/>
                <a:gd name="connsiteY1" fmla="*/ 165172 h 4020659"/>
                <a:gd name="connsiteX2" fmla="*/ 5313556 w 12207842"/>
                <a:gd name="connsiteY2" fmla="*/ 2763229 h 4020659"/>
                <a:gd name="connsiteX3" fmla="*/ 12207842 w 12207842"/>
                <a:gd name="connsiteY3" fmla="*/ 2908372 h 4020659"/>
                <a:gd name="connsiteX4" fmla="*/ 12178813 w 12207842"/>
                <a:gd name="connsiteY4" fmla="*/ 3996943 h 4020659"/>
                <a:gd name="connsiteX5" fmla="*/ 4442699 w 12207842"/>
                <a:gd name="connsiteY5" fmla="*/ 3387343 h 4020659"/>
                <a:gd name="connsiteX6" fmla="*/ 6126356 w 12207842"/>
                <a:gd name="connsiteY6" fmla="*/ 411915 h 4020659"/>
                <a:gd name="connsiteX7" fmla="*/ 1328 w 12207842"/>
                <a:gd name="connsiteY7" fmla="*/ 281286 h 4020659"/>
                <a:gd name="connsiteX0" fmla="*/ 1328 w 12207842"/>
                <a:gd name="connsiteY0" fmla="*/ 281286 h 4020659"/>
                <a:gd name="connsiteX1" fmla="*/ 6721442 w 12207842"/>
                <a:gd name="connsiteY1" fmla="*/ 165172 h 4020659"/>
                <a:gd name="connsiteX2" fmla="*/ 5313556 w 12207842"/>
                <a:gd name="connsiteY2" fmla="*/ 2763229 h 4020659"/>
                <a:gd name="connsiteX3" fmla="*/ 12207842 w 12207842"/>
                <a:gd name="connsiteY3" fmla="*/ 2908372 h 4020659"/>
                <a:gd name="connsiteX4" fmla="*/ 12178813 w 12207842"/>
                <a:gd name="connsiteY4" fmla="*/ 3996943 h 4020659"/>
                <a:gd name="connsiteX5" fmla="*/ 4442699 w 12207842"/>
                <a:gd name="connsiteY5" fmla="*/ 3387343 h 4020659"/>
                <a:gd name="connsiteX6" fmla="*/ 6126356 w 12207842"/>
                <a:gd name="connsiteY6" fmla="*/ 411915 h 4020659"/>
                <a:gd name="connsiteX7" fmla="*/ 1328 w 12207842"/>
                <a:gd name="connsiteY7" fmla="*/ 281286 h 4020659"/>
                <a:gd name="connsiteX0" fmla="*/ 1328 w 12207842"/>
                <a:gd name="connsiteY0" fmla="*/ 281286 h 4020659"/>
                <a:gd name="connsiteX1" fmla="*/ 6721442 w 12207842"/>
                <a:gd name="connsiteY1" fmla="*/ 165172 h 4020659"/>
                <a:gd name="connsiteX2" fmla="*/ 5313556 w 12207842"/>
                <a:gd name="connsiteY2" fmla="*/ 2763229 h 4020659"/>
                <a:gd name="connsiteX3" fmla="*/ 12207842 w 12207842"/>
                <a:gd name="connsiteY3" fmla="*/ 2908372 h 4020659"/>
                <a:gd name="connsiteX4" fmla="*/ 12178813 w 12207842"/>
                <a:gd name="connsiteY4" fmla="*/ 3996943 h 4020659"/>
                <a:gd name="connsiteX5" fmla="*/ 4442699 w 12207842"/>
                <a:gd name="connsiteY5" fmla="*/ 3387343 h 4020659"/>
                <a:gd name="connsiteX6" fmla="*/ 6126356 w 12207842"/>
                <a:gd name="connsiteY6" fmla="*/ 411915 h 4020659"/>
                <a:gd name="connsiteX7" fmla="*/ 1328 w 12207842"/>
                <a:gd name="connsiteY7" fmla="*/ 281286 h 4020659"/>
                <a:gd name="connsiteX0" fmla="*/ 1326 w 12207840"/>
                <a:gd name="connsiteY0" fmla="*/ 281286 h 4069632"/>
                <a:gd name="connsiteX1" fmla="*/ 6721440 w 12207840"/>
                <a:gd name="connsiteY1" fmla="*/ 165172 h 4069632"/>
                <a:gd name="connsiteX2" fmla="*/ 5313554 w 12207840"/>
                <a:gd name="connsiteY2" fmla="*/ 2763229 h 4069632"/>
                <a:gd name="connsiteX3" fmla="*/ 12207840 w 12207840"/>
                <a:gd name="connsiteY3" fmla="*/ 2908372 h 4069632"/>
                <a:gd name="connsiteX4" fmla="*/ 12178811 w 12207840"/>
                <a:gd name="connsiteY4" fmla="*/ 3996943 h 4069632"/>
                <a:gd name="connsiteX5" fmla="*/ 4370125 w 12207840"/>
                <a:gd name="connsiteY5" fmla="*/ 3619571 h 4069632"/>
                <a:gd name="connsiteX6" fmla="*/ 6126354 w 12207840"/>
                <a:gd name="connsiteY6" fmla="*/ 411915 h 4069632"/>
                <a:gd name="connsiteX7" fmla="*/ 1326 w 12207840"/>
                <a:gd name="connsiteY7" fmla="*/ 281286 h 4069632"/>
                <a:gd name="connsiteX0" fmla="*/ 1326 w 12207840"/>
                <a:gd name="connsiteY0" fmla="*/ 295120 h 4083466"/>
                <a:gd name="connsiteX1" fmla="*/ 6721440 w 12207840"/>
                <a:gd name="connsiteY1" fmla="*/ 179006 h 4083466"/>
                <a:gd name="connsiteX2" fmla="*/ 5299040 w 12207840"/>
                <a:gd name="connsiteY2" fmla="*/ 2965748 h 4083466"/>
                <a:gd name="connsiteX3" fmla="*/ 12207840 w 12207840"/>
                <a:gd name="connsiteY3" fmla="*/ 2922206 h 4083466"/>
                <a:gd name="connsiteX4" fmla="*/ 12178811 w 12207840"/>
                <a:gd name="connsiteY4" fmla="*/ 4010777 h 4083466"/>
                <a:gd name="connsiteX5" fmla="*/ 4370125 w 12207840"/>
                <a:gd name="connsiteY5" fmla="*/ 3633405 h 4083466"/>
                <a:gd name="connsiteX6" fmla="*/ 6126354 w 12207840"/>
                <a:gd name="connsiteY6" fmla="*/ 425749 h 4083466"/>
                <a:gd name="connsiteX7" fmla="*/ 1326 w 12207840"/>
                <a:gd name="connsiteY7" fmla="*/ 295120 h 4083466"/>
                <a:gd name="connsiteX0" fmla="*/ 1326 w 12207840"/>
                <a:gd name="connsiteY0" fmla="*/ 295120 h 4083466"/>
                <a:gd name="connsiteX1" fmla="*/ 6721440 w 12207840"/>
                <a:gd name="connsiteY1" fmla="*/ 179006 h 4083466"/>
                <a:gd name="connsiteX2" fmla="*/ 5299040 w 12207840"/>
                <a:gd name="connsiteY2" fmla="*/ 2965748 h 4083466"/>
                <a:gd name="connsiteX3" fmla="*/ 12207840 w 12207840"/>
                <a:gd name="connsiteY3" fmla="*/ 3023806 h 4083466"/>
                <a:gd name="connsiteX4" fmla="*/ 12178811 w 12207840"/>
                <a:gd name="connsiteY4" fmla="*/ 4010777 h 4083466"/>
                <a:gd name="connsiteX5" fmla="*/ 4370125 w 12207840"/>
                <a:gd name="connsiteY5" fmla="*/ 3633405 h 4083466"/>
                <a:gd name="connsiteX6" fmla="*/ 6126354 w 12207840"/>
                <a:gd name="connsiteY6" fmla="*/ 425749 h 4083466"/>
                <a:gd name="connsiteX7" fmla="*/ 1326 w 12207840"/>
                <a:gd name="connsiteY7" fmla="*/ 295120 h 4083466"/>
                <a:gd name="connsiteX0" fmla="*/ 1326 w 12207840"/>
                <a:gd name="connsiteY0" fmla="*/ 295120 h 4083466"/>
                <a:gd name="connsiteX1" fmla="*/ 6721440 w 12207840"/>
                <a:gd name="connsiteY1" fmla="*/ 179006 h 4083466"/>
                <a:gd name="connsiteX2" fmla="*/ 5299040 w 12207840"/>
                <a:gd name="connsiteY2" fmla="*/ 2965748 h 4083466"/>
                <a:gd name="connsiteX3" fmla="*/ 12207840 w 12207840"/>
                <a:gd name="connsiteY3" fmla="*/ 3023806 h 4083466"/>
                <a:gd name="connsiteX4" fmla="*/ 12178811 w 12207840"/>
                <a:gd name="connsiteY4" fmla="*/ 4010777 h 4083466"/>
                <a:gd name="connsiteX5" fmla="*/ 4370125 w 12207840"/>
                <a:gd name="connsiteY5" fmla="*/ 3633405 h 4083466"/>
                <a:gd name="connsiteX6" fmla="*/ 6126354 w 12207840"/>
                <a:gd name="connsiteY6" fmla="*/ 425749 h 4083466"/>
                <a:gd name="connsiteX7" fmla="*/ 1326 w 12207840"/>
                <a:gd name="connsiteY7" fmla="*/ 295120 h 4083466"/>
                <a:gd name="connsiteX0" fmla="*/ 1326 w 12207840"/>
                <a:gd name="connsiteY0" fmla="*/ 295120 h 4083466"/>
                <a:gd name="connsiteX1" fmla="*/ 6721440 w 12207840"/>
                <a:gd name="connsiteY1" fmla="*/ 179006 h 4083466"/>
                <a:gd name="connsiteX2" fmla="*/ 5299040 w 12207840"/>
                <a:gd name="connsiteY2" fmla="*/ 2965748 h 4083466"/>
                <a:gd name="connsiteX3" fmla="*/ 12207840 w 12207840"/>
                <a:gd name="connsiteY3" fmla="*/ 3023806 h 4083466"/>
                <a:gd name="connsiteX4" fmla="*/ 12178811 w 12207840"/>
                <a:gd name="connsiteY4" fmla="*/ 4010777 h 4083466"/>
                <a:gd name="connsiteX5" fmla="*/ 4370125 w 12207840"/>
                <a:gd name="connsiteY5" fmla="*/ 3633405 h 4083466"/>
                <a:gd name="connsiteX6" fmla="*/ 6126354 w 12207840"/>
                <a:gd name="connsiteY6" fmla="*/ 425749 h 4083466"/>
                <a:gd name="connsiteX7" fmla="*/ 1326 w 12207840"/>
                <a:gd name="connsiteY7" fmla="*/ 295120 h 4083466"/>
                <a:gd name="connsiteX0" fmla="*/ 1326 w 12207840"/>
                <a:gd name="connsiteY0" fmla="*/ 295120 h 4360950"/>
                <a:gd name="connsiteX1" fmla="*/ 6721440 w 12207840"/>
                <a:gd name="connsiteY1" fmla="*/ 179006 h 4360950"/>
                <a:gd name="connsiteX2" fmla="*/ 5299040 w 12207840"/>
                <a:gd name="connsiteY2" fmla="*/ 2965748 h 4360950"/>
                <a:gd name="connsiteX3" fmla="*/ 12207840 w 12207840"/>
                <a:gd name="connsiteY3" fmla="*/ 3023806 h 4360950"/>
                <a:gd name="connsiteX4" fmla="*/ 12193325 w 12207840"/>
                <a:gd name="connsiteY4" fmla="*/ 4344605 h 4360950"/>
                <a:gd name="connsiteX5" fmla="*/ 4370125 w 12207840"/>
                <a:gd name="connsiteY5" fmla="*/ 3633405 h 4360950"/>
                <a:gd name="connsiteX6" fmla="*/ 6126354 w 12207840"/>
                <a:gd name="connsiteY6" fmla="*/ 425749 h 4360950"/>
                <a:gd name="connsiteX7" fmla="*/ 1326 w 12207840"/>
                <a:gd name="connsiteY7" fmla="*/ 295120 h 4360950"/>
                <a:gd name="connsiteX0" fmla="*/ 1326 w 12207840"/>
                <a:gd name="connsiteY0" fmla="*/ 295120 h 4360950"/>
                <a:gd name="connsiteX1" fmla="*/ 6721440 w 12207840"/>
                <a:gd name="connsiteY1" fmla="*/ 179006 h 4360950"/>
                <a:gd name="connsiteX2" fmla="*/ 5299040 w 12207840"/>
                <a:gd name="connsiteY2" fmla="*/ 2965748 h 4360950"/>
                <a:gd name="connsiteX3" fmla="*/ 12207840 w 12207840"/>
                <a:gd name="connsiteY3" fmla="*/ 3430206 h 4360950"/>
                <a:gd name="connsiteX4" fmla="*/ 12193325 w 12207840"/>
                <a:gd name="connsiteY4" fmla="*/ 4344605 h 4360950"/>
                <a:gd name="connsiteX5" fmla="*/ 4370125 w 12207840"/>
                <a:gd name="connsiteY5" fmla="*/ 3633405 h 4360950"/>
                <a:gd name="connsiteX6" fmla="*/ 6126354 w 12207840"/>
                <a:gd name="connsiteY6" fmla="*/ 425749 h 4360950"/>
                <a:gd name="connsiteX7" fmla="*/ 1326 w 12207840"/>
                <a:gd name="connsiteY7" fmla="*/ 295120 h 4360950"/>
                <a:gd name="connsiteX0" fmla="*/ 1326 w 12207840"/>
                <a:gd name="connsiteY0" fmla="*/ 295120 h 4360950"/>
                <a:gd name="connsiteX1" fmla="*/ 6721440 w 12207840"/>
                <a:gd name="connsiteY1" fmla="*/ 179006 h 4360950"/>
                <a:gd name="connsiteX2" fmla="*/ 5299040 w 12207840"/>
                <a:gd name="connsiteY2" fmla="*/ 2965748 h 4360950"/>
                <a:gd name="connsiteX3" fmla="*/ 12207840 w 12207840"/>
                <a:gd name="connsiteY3" fmla="*/ 3430206 h 4360950"/>
                <a:gd name="connsiteX4" fmla="*/ 12193325 w 12207840"/>
                <a:gd name="connsiteY4" fmla="*/ 4344605 h 4360950"/>
                <a:gd name="connsiteX5" fmla="*/ 4370125 w 12207840"/>
                <a:gd name="connsiteY5" fmla="*/ 3633405 h 4360950"/>
                <a:gd name="connsiteX6" fmla="*/ 6126354 w 12207840"/>
                <a:gd name="connsiteY6" fmla="*/ 425749 h 4360950"/>
                <a:gd name="connsiteX7" fmla="*/ 1326 w 12207840"/>
                <a:gd name="connsiteY7" fmla="*/ 295120 h 4360950"/>
                <a:gd name="connsiteX0" fmla="*/ 1326 w 12207840"/>
                <a:gd name="connsiteY0" fmla="*/ 295120 h 4360950"/>
                <a:gd name="connsiteX1" fmla="*/ 6721440 w 12207840"/>
                <a:gd name="connsiteY1" fmla="*/ 179006 h 4360950"/>
                <a:gd name="connsiteX2" fmla="*/ 5299040 w 12207840"/>
                <a:gd name="connsiteY2" fmla="*/ 2965748 h 4360950"/>
                <a:gd name="connsiteX3" fmla="*/ 12207840 w 12207840"/>
                <a:gd name="connsiteY3" fmla="*/ 3430206 h 4360950"/>
                <a:gd name="connsiteX4" fmla="*/ 12193325 w 12207840"/>
                <a:gd name="connsiteY4" fmla="*/ 4344605 h 4360950"/>
                <a:gd name="connsiteX5" fmla="*/ 4370125 w 12207840"/>
                <a:gd name="connsiteY5" fmla="*/ 3633405 h 4360950"/>
                <a:gd name="connsiteX6" fmla="*/ 6126354 w 12207840"/>
                <a:gd name="connsiteY6" fmla="*/ 425749 h 4360950"/>
                <a:gd name="connsiteX7" fmla="*/ 1326 w 12207840"/>
                <a:gd name="connsiteY7" fmla="*/ 295120 h 4360950"/>
                <a:gd name="connsiteX0" fmla="*/ 2115 w 12208629"/>
                <a:gd name="connsiteY0" fmla="*/ 172068 h 4237898"/>
                <a:gd name="connsiteX1" fmla="*/ 6881886 w 12208629"/>
                <a:gd name="connsiteY1" fmla="*/ 636526 h 4237898"/>
                <a:gd name="connsiteX2" fmla="*/ 5299829 w 12208629"/>
                <a:gd name="connsiteY2" fmla="*/ 2842696 h 4237898"/>
                <a:gd name="connsiteX3" fmla="*/ 12208629 w 12208629"/>
                <a:gd name="connsiteY3" fmla="*/ 3307154 h 4237898"/>
                <a:gd name="connsiteX4" fmla="*/ 12194114 w 12208629"/>
                <a:gd name="connsiteY4" fmla="*/ 4221553 h 4237898"/>
                <a:gd name="connsiteX5" fmla="*/ 4370914 w 12208629"/>
                <a:gd name="connsiteY5" fmla="*/ 3510353 h 4237898"/>
                <a:gd name="connsiteX6" fmla="*/ 6127143 w 12208629"/>
                <a:gd name="connsiteY6" fmla="*/ 302697 h 4237898"/>
                <a:gd name="connsiteX7" fmla="*/ 2115 w 12208629"/>
                <a:gd name="connsiteY7" fmla="*/ 172068 h 4237898"/>
                <a:gd name="connsiteX0" fmla="*/ 2115 w 12208629"/>
                <a:gd name="connsiteY0" fmla="*/ 8338 h 4074168"/>
                <a:gd name="connsiteX1" fmla="*/ 6881886 w 12208629"/>
                <a:gd name="connsiteY1" fmla="*/ 472796 h 4074168"/>
                <a:gd name="connsiteX2" fmla="*/ 5299829 w 12208629"/>
                <a:gd name="connsiteY2" fmla="*/ 2678966 h 4074168"/>
                <a:gd name="connsiteX3" fmla="*/ 12208629 w 12208629"/>
                <a:gd name="connsiteY3" fmla="*/ 3143424 h 4074168"/>
                <a:gd name="connsiteX4" fmla="*/ 12194114 w 12208629"/>
                <a:gd name="connsiteY4" fmla="*/ 4057823 h 4074168"/>
                <a:gd name="connsiteX5" fmla="*/ 4370914 w 12208629"/>
                <a:gd name="connsiteY5" fmla="*/ 3346623 h 4074168"/>
                <a:gd name="connsiteX6" fmla="*/ 6127143 w 12208629"/>
                <a:gd name="connsiteY6" fmla="*/ 675996 h 4074168"/>
                <a:gd name="connsiteX7" fmla="*/ 2115 w 12208629"/>
                <a:gd name="connsiteY7" fmla="*/ 8338 h 4074168"/>
                <a:gd name="connsiteX0" fmla="*/ 2115 w 12208629"/>
                <a:gd name="connsiteY0" fmla="*/ 8338 h 4074168"/>
                <a:gd name="connsiteX1" fmla="*/ 6881886 w 12208629"/>
                <a:gd name="connsiteY1" fmla="*/ 472796 h 4074168"/>
                <a:gd name="connsiteX2" fmla="*/ 5299829 w 12208629"/>
                <a:gd name="connsiteY2" fmla="*/ 2678966 h 4074168"/>
                <a:gd name="connsiteX3" fmla="*/ 12208629 w 12208629"/>
                <a:gd name="connsiteY3" fmla="*/ 3143424 h 4074168"/>
                <a:gd name="connsiteX4" fmla="*/ 12194114 w 12208629"/>
                <a:gd name="connsiteY4" fmla="*/ 4057823 h 4074168"/>
                <a:gd name="connsiteX5" fmla="*/ 4370914 w 12208629"/>
                <a:gd name="connsiteY5" fmla="*/ 3346623 h 4074168"/>
                <a:gd name="connsiteX6" fmla="*/ 6127143 w 12208629"/>
                <a:gd name="connsiteY6" fmla="*/ 675996 h 4074168"/>
                <a:gd name="connsiteX7" fmla="*/ 2115 w 12208629"/>
                <a:gd name="connsiteY7" fmla="*/ 8338 h 4074168"/>
                <a:gd name="connsiteX0" fmla="*/ 2115 w 12208629"/>
                <a:gd name="connsiteY0" fmla="*/ 8338 h 4074168"/>
                <a:gd name="connsiteX1" fmla="*/ 6881886 w 12208629"/>
                <a:gd name="connsiteY1" fmla="*/ 472796 h 4074168"/>
                <a:gd name="connsiteX2" fmla="*/ 5299829 w 12208629"/>
                <a:gd name="connsiteY2" fmla="*/ 2678966 h 4074168"/>
                <a:gd name="connsiteX3" fmla="*/ 12208629 w 12208629"/>
                <a:gd name="connsiteY3" fmla="*/ 3143424 h 4074168"/>
                <a:gd name="connsiteX4" fmla="*/ 12194114 w 12208629"/>
                <a:gd name="connsiteY4" fmla="*/ 4057823 h 4074168"/>
                <a:gd name="connsiteX5" fmla="*/ 4370914 w 12208629"/>
                <a:gd name="connsiteY5" fmla="*/ 3346623 h 4074168"/>
                <a:gd name="connsiteX6" fmla="*/ 6127143 w 12208629"/>
                <a:gd name="connsiteY6" fmla="*/ 675996 h 4074168"/>
                <a:gd name="connsiteX7" fmla="*/ 2115 w 12208629"/>
                <a:gd name="connsiteY7" fmla="*/ 8338 h 4074168"/>
                <a:gd name="connsiteX0" fmla="*/ 2115 w 12208629"/>
                <a:gd name="connsiteY0" fmla="*/ 8338 h 4074168"/>
                <a:gd name="connsiteX1" fmla="*/ 6881886 w 12208629"/>
                <a:gd name="connsiteY1" fmla="*/ 472796 h 4074168"/>
                <a:gd name="connsiteX2" fmla="*/ 5299829 w 12208629"/>
                <a:gd name="connsiteY2" fmla="*/ 2678966 h 4074168"/>
                <a:gd name="connsiteX3" fmla="*/ 12208629 w 12208629"/>
                <a:gd name="connsiteY3" fmla="*/ 3143424 h 4074168"/>
                <a:gd name="connsiteX4" fmla="*/ 12194114 w 12208629"/>
                <a:gd name="connsiteY4" fmla="*/ 4057823 h 4074168"/>
                <a:gd name="connsiteX5" fmla="*/ 4370914 w 12208629"/>
                <a:gd name="connsiteY5" fmla="*/ 3346623 h 4074168"/>
                <a:gd name="connsiteX6" fmla="*/ 6127143 w 12208629"/>
                <a:gd name="connsiteY6" fmla="*/ 675996 h 4074168"/>
                <a:gd name="connsiteX7" fmla="*/ 2115 w 12208629"/>
                <a:gd name="connsiteY7" fmla="*/ 8338 h 4074168"/>
                <a:gd name="connsiteX0" fmla="*/ 2115 w 12208629"/>
                <a:gd name="connsiteY0" fmla="*/ 8338 h 4074168"/>
                <a:gd name="connsiteX1" fmla="*/ 6881886 w 12208629"/>
                <a:gd name="connsiteY1" fmla="*/ 472796 h 4074168"/>
                <a:gd name="connsiteX2" fmla="*/ 5299829 w 12208629"/>
                <a:gd name="connsiteY2" fmla="*/ 2678966 h 4074168"/>
                <a:gd name="connsiteX3" fmla="*/ 12208629 w 12208629"/>
                <a:gd name="connsiteY3" fmla="*/ 3143424 h 4074168"/>
                <a:gd name="connsiteX4" fmla="*/ 12194114 w 12208629"/>
                <a:gd name="connsiteY4" fmla="*/ 4057823 h 4074168"/>
                <a:gd name="connsiteX5" fmla="*/ 4370914 w 12208629"/>
                <a:gd name="connsiteY5" fmla="*/ 3346623 h 4074168"/>
                <a:gd name="connsiteX6" fmla="*/ 6127143 w 12208629"/>
                <a:gd name="connsiteY6" fmla="*/ 675996 h 4074168"/>
                <a:gd name="connsiteX7" fmla="*/ 2115 w 12208629"/>
                <a:gd name="connsiteY7" fmla="*/ 8338 h 4074168"/>
                <a:gd name="connsiteX0" fmla="*/ 2115 w 12208629"/>
                <a:gd name="connsiteY0" fmla="*/ 8338 h 4080845"/>
                <a:gd name="connsiteX1" fmla="*/ 6881886 w 12208629"/>
                <a:gd name="connsiteY1" fmla="*/ 472796 h 4080845"/>
                <a:gd name="connsiteX2" fmla="*/ 5299829 w 12208629"/>
                <a:gd name="connsiteY2" fmla="*/ 2678966 h 4080845"/>
                <a:gd name="connsiteX3" fmla="*/ 12208629 w 12208629"/>
                <a:gd name="connsiteY3" fmla="*/ 3143424 h 4080845"/>
                <a:gd name="connsiteX4" fmla="*/ 12194114 w 12208629"/>
                <a:gd name="connsiteY4" fmla="*/ 4057823 h 4080845"/>
                <a:gd name="connsiteX5" fmla="*/ 4370914 w 12208629"/>
                <a:gd name="connsiteY5" fmla="*/ 3346623 h 4080845"/>
                <a:gd name="connsiteX6" fmla="*/ 6127143 w 12208629"/>
                <a:gd name="connsiteY6" fmla="*/ 675996 h 4080845"/>
                <a:gd name="connsiteX7" fmla="*/ 2115 w 12208629"/>
                <a:gd name="connsiteY7" fmla="*/ 8338 h 408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08629" h="4080845">
                  <a:moveTo>
                    <a:pt x="2115" y="8338"/>
                  </a:moveTo>
                  <a:cubicBezTo>
                    <a:pt x="127906" y="-25529"/>
                    <a:pt x="5998934" y="27691"/>
                    <a:pt x="6881886" y="472796"/>
                  </a:cubicBezTo>
                  <a:cubicBezTo>
                    <a:pt x="7764838" y="917901"/>
                    <a:pt x="5529639" y="2248375"/>
                    <a:pt x="5299829" y="2678966"/>
                  </a:cubicBezTo>
                  <a:cubicBezTo>
                    <a:pt x="5070019" y="3109557"/>
                    <a:pt x="9934724" y="3090205"/>
                    <a:pt x="12208629" y="3143424"/>
                  </a:cubicBezTo>
                  <a:lnTo>
                    <a:pt x="12194114" y="4057823"/>
                  </a:lnTo>
                  <a:cubicBezTo>
                    <a:pt x="10912019" y="4135233"/>
                    <a:pt x="5292571" y="4045728"/>
                    <a:pt x="4370914" y="3346623"/>
                  </a:cubicBezTo>
                  <a:cubicBezTo>
                    <a:pt x="3420228" y="2386261"/>
                    <a:pt x="6855276" y="1232377"/>
                    <a:pt x="6127143" y="675996"/>
                  </a:cubicBezTo>
                  <a:cubicBezTo>
                    <a:pt x="5399010" y="119615"/>
                    <a:pt x="-123676" y="42205"/>
                    <a:pt x="2115" y="8338"/>
                  </a:cubicBezTo>
                  <a:close/>
                </a:path>
              </a:pathLst>
            </a:custGeom>
            <a:solidFill>
              <a:srgbClr val="848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2E66548F-5D7D-46E5-AEAA-1A25019E23F8}"/>
                </a:ext>
              </a:extLst>
            </p:cNvPr>
            <p:cNvSpPr/>
            <p:nvPr/>
          </p:nvSpPr>
          <p:spPr>
            <a:xfrm>
              <a:off x="2540000" y="2124894"/>
              <a:ext cx="9622971" cy="3564707"/>
            </a:xfrm>
            <a:custGeom>
              <a:avLst/>
              <a:gdLst>
                <a:gd name="connsiteX0" fmla="*/ 0 w 10537371"/>
                <a:gd name="connsiteY0" fmla="*/ 0 h 3222172"/>
                <a:gd name="connsiteX1" fmla="*/ 4949371 w 10537371"/>
                <a:gd name="connsiteY1" fmla="*/ 246743 h 3222172"/>
                <a:gd name="connsiteX2" fmla="*/ 3120571 w 10537371"/>
                <a:gd name="connsiteY2" fmla="*/ 2960915 h 3222172"/>
                <a:gd name="connsiteX3" fmla="*/ 10537371 w 10537371"/>
                <a:gd name="connsiteY3" fmla="*/ 3222172 h 3222172"/>
                <a:gd name="connsiteX0" fmla="*/ 0 w 10537371"/>
                <a:gd name="connsiteY0" fmla="*/ 0 h 3245635"/>
                <a:gd name="connsiteX1" fmla="*/ 4949371 w 10537371"/>
                <a:gd name="connsiteY1" fmla="*/ 246743 h 3245635"/>
                <a:gd name="connsiteX2" fmla="*/ 3120571 w 10537371"/>
                <a:gd name="connsiteY2" fmla="*/ 2960915 h 3245635"/>
                <a:gd name="connsiteX3" fmla="*/ 10537371 w 10537371"/>
                <a:gd name="connsiteY3" fmla="*/ 3222172 h 3245635"/>
                <a:gd name="connsiteX0" fmla="*/ 0 w 10537371"/>
                <a:gd name="connsiteY0" fmla="*/ 0 h 3245635"/>
                <a:gd name="connsiteX1" fmla="*/ 4949371 w 10537371"/>
                <a:gd name="connsiteY1" fmla="*/ 246743 h 3245635"/>
                <a:gd name="connsiteX2" fmla="*/ 3120571 w 10537371"/>
                <a:gd name="connsiteY2" fmla="*/ 2960915 h 3245635"/>
                <a:gd name="connsiteX3" fmla="*/ 10537371 w 10537371"/>
                <a:gd name="connsiteY3" fmla="*/ 3222172 h 3245635"/>
                <a:gd name="connsiteX0" fmla="*/ 0 w 10537371"/>
                <a:gd name="connsiteY0" fmla="*/ 54089 h 3299724"/>
                <a:gd name="connsiteX1" fmla="*/ 4949371 w 10537371"/>
                <a:gd name="connsiteY1" fmla="*/ 300832 h 3299724"/>
                <a:gd name="connsiteX2" fmla="*/ 3120571 w 10537371"/>
                <a:gd name="connsiteY2" fmla="*/ 3015004 h 3299724"/>
                <a:gd name="connsiteX3" fmla="*/ 10537371 w 10537371"/>
                <a:gd name="connsiteY3" fmla="*/ 3276261 h 3299724"/>
                <a:gd name="connsiteX0" fmla="*/ 0 w 10537371"/>
                <a:gd name="connsiteY0" fmla="*/ 0 h 3245635"/>
                <a:gd name="connsiteX1" fmla="*/ 4949371 w 10537371"/>
                <a:gd name="connsiteY1" fmla="*/ 246743 h 3245635"/>
                <a:gd name="connsiteX2" fmla="*/ 3120571 w 10537371"/>
                <a:gd name="connsiteY2" fmla="*/ 2960915 h 3245635"/>
                <a:gd name="connsiteX3" fmla="*/ 10537371 w 10537371"/>
                <a:gd name="connsiteY3" fmla="*/ 3222172 h 3245635"/>
                <a:gd name="connsiteX0" fmla="*/ 0 w 10537371"/>
                <a:gd name="connsiteY0" fmla="*/ 0 h 3251445"/>
                <a:gd name="connsiteX1" fmla="*/ 4949371 w 10537371"/>
                <a:gd name="connsiteY1" fmla="*/ 246743 h 3251445"/>
                <a:gd name="connsiteX2" fmla="*/ 3120571 w 10537371"/>
                <a:gd name="connsiteY2" fmla="*/ 2960915 h 3251445"/>
                <a:gd name="connsiteX3" fmla="*/ 10537371 w 10537371"/>
                <a:gd name="connsiteY3" fmla="*/ 3222172 h 3251445"/>
                <a:gd name="connsiteX0" fmla="*/ 0 w 10537371"/>
                <a:gd name="connsiteY0" fmla="*/ 50423 h 3301868"/>
                <a:gd name="connsiteX1" fmla="*/ 4949371 w 10537371"/>
                <a:gd name="connsiteY1" fmla="*/ 297166 h 3301868"/>
                <a:gd name="connsiteX2" fmla="*/ 3120571 w 10537371"/>
                <a:gd name="connsiteY2" fmla="*/ 3011338 h 3301868"/>
                <a:gd name="connsiteX3" fmla="*/ 10537371 w 10537371"/>
                <a:gd name="connsiteY3" fmla="*/ 3272595 h 3301868"/>
                <a:gd name="connsiteX0" fmla="*/ 0 w 10537371"/>
                <a:gd name="connsiteY0" fmla="*/ 0 h 3251445"/>
                <a:gd name="connsiteX1" fmla="*/ 4949371 w 10537371"/>
                <a:gd name="connsiteY1" fmla="*/ 246743 h 3251445"/>
                <a:gd name="connsiteX2" fmla="*/ 3120571 w 10537371"/>
                <a:gd name="connsiteY2" fmla="*/ 2960915 h 3251445"/>
                <a:gd name="connsiteX3" fmla="*/ 10537371 w 10537371"/>
                <a:gd name="connsiteY3" fmla="*/ 3222172 h 3251445"/>
                <a:gd name="connsiteX0" fmla="*/ 0 w 10537371"/>
                <a:gd name="connsiteY0" fmla="*/ 48084 h 3299529"/>
                <a:gd name="connsiteX1" fmla="*/ 4949371 w 10537371"/>
                <a:gd name="connsiteY1" fmla="*/ 294827 h 3299529"/>
                <a:gd name="connsiteX2" fmla="*/ 3120571 w 10537371"/>
                <a:gd name="connsiteY2" fmla="*/ 3008999 h 3299529"/>
                <a:gd name="connsiteX3" fmla="*/ 10537371 w 10537371"/>
                <a:gd name="connsiteY3" fmla="*/ 3270256 h 3299529"/>
                <a:gd name="connsiteX0" fmla="*/ 0 w 10537371"/>
                <a:gd name="connsiteY0" fmla="*/ 109218 h 3360663"/>
                <a:gd name="connsiteX1" fmla="*/ 4949371 w 10537371"/>
                <a:gd name="connsiteY1" fmla="*/ 355961 h 3360663"/>
                <a:gd name="connsiteX2" fmla="*/ 3120571 w 10537371"/>
                <a:gd name="connsiteY2" fmla="*/ 3070133 h 3360663"/>
                <a:gd name="connsiteX3" fmla="*/ 10537371 w 10537371"/>
                <a:gd name="connsiteY3" fmla="*/ 3331390 h 3360663"/>
                <a:gd name="connsiteX0" fmla="*/ 0 w 10537371"/>
                <a:gd name="connsiteY0" fmla="*/ 109218 h 3853904"/>
                <a:gd name="connsiteX1" fmla="*/ 4949371 w 10537371"/>
                <a:gd name="connsiteY1" fmla="*/ 355961 h 3853904"/>
                <a:gd name="connsiteX2" fmla="*/ 3120571 w 10537371"/>
                <a:gd name="connsiteY2" fmla="*/ 3070133 h 3853904"/>
                <a:gd name="connsiteX3" fmla="*/ 10537371 w 10537371"/>
                <a:gd name="connsiteY3" fmla="*/ 3853904 h 3853904"/>
                <a:gd name="connsiteX0" fmla="*/ 0 w 10537371"/>
                <a:gd name="connsiteY0" fmla="*/ 45096 h 3789782"/>
                <a:gd name="connsiteX1" fmla="*/ 4949371 w 10537371"/>
                <a:gd name="connsiteY1" fmla="*/ 291839 h 3789782"/>
                <a:gd name="connsiteX2" fmla="*/ 3106056 w 10537371"/>
                <a:gd name="connsiteY2" fmla="*/ 3194696 h 3789782"/>
                <a:gd name="connsiteX3" fmla="*/ 10537371 w 10537371"/>
                <a:gd name="connsiteY3" fmla="*/ 3789782 h 3789782"/>
                <a:gd name="connsiteX0" fmla="*/ 0 w 10537371"/>
                <a:gd name="connsiteY0" fmla="*/ 91668 h 3836354"/>
                <a:gd name="connsiteX1" fmla="*/ 4949371 w 10537371"/>
                <a:gd name="connsiteY1" fmla="*/ 338411 h 3836354"/>
                <a:gd name="connsiteX2" fmla="*/ 3106056 w 10537371"/>
                <a:gd name="connsiteY2" fmla="*/ 3241268 h 3836354"/>
                <a:gd name="connsiteX3" fmla="*/ 10537371 w 10537371"/>
                <a:gd name="connsiteY3" fmla="*/ 3836354 h 3836354"/>
                <a:gd name="connsiteX0" fmla="*/ 0 w 9622971"/>
                <a:gd name="connsiteY0" fmla="*/ 9486 h 4178547"/>
                <a:gd name="connsiteX1" fmla="*/ 4034971 w 9622971"/>
                <a:gd name="connsiteY1" fmla="*/ 680604 h 4178547"/>
                <a:gd name="connsiteX2" fmla="*/ 2191656 w 9622971"/>
                <a:gd name="connsiteY2" fmla="*/ 3583461 h 4178547"/>
                <a:gd name="connsiteX3" fmla="*/ 9622971 w 9622971"/>
                <a:gd name="connsiteY3" fmla="*/ 4178547 h 4178547"/>
                <a:gd name="connsiteX0" fmla="*/ 0 w 9622971"/>
                <a:gd name="connsiteY0" fmla="*/ 0 h 4169061"/>
                <a:gd name="connsiteX1" fmla="*/ 4034971 w 9622971"/>
                <a:gd name="connsiteY1" fmla="*/ 671118 h 4169061"/>
                <a:gd name="connsiteX2" fmla="*/ 2191656 w 9622971"/>
                <a:gd name="connsiteY2" fmla="*/ 3573975 h 4169061"/>
                <a:gd name="connsiteX3" fmla="*/ 9622971 w 9622971"/>
                <a:gd name="connsiteY3" fmla="*/ 4169061 h 416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22971" h="4169061">
                  <a:moveTo>
                    <a:pt x="0" y="0"/>
                  </a:moveTo>
                  <a:cubicBezTo>
                    <a:pt x="1591733" y="155319"/>
                    <a:pt x="3669695" y="75455"/>
                    <a:pt x="4034971" y="671118"/>
                  </a:cubicBezTo>
                  <a:cubicBezTo>
                    <a:pt x="4400247" y="1266781"/>
                    <a:pt x="1652209" y="3063556"/>
                    <a:pt x="2191656" y="3573975"/>
                  </a:cubicBezTo>
                  <a:cubicBezTo>
                    <a:pt x="2731103" y="4084394"/>
                    <a:pt x="7150704" y="4081975"/>
                    <a:pt x="9622971" y="4169061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5000">
                    <a:srgbClr val="848587"/>
                  </a:gs>
                  <a:gs pos="54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E1EE9270-D28D-44E2-B18A-47015CC08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97622" y="4110035"/>
            <a:ext cx="1344839" cy="13448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34520E38-B313-4ACA-B790-29C361D17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5" y="996793"/>
            <a:ext cx="1047826" cy="10478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42352B2B-945B-4728-B021-FCBF3A26B5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82" y="1058652"/>
            <a:ext cx="1231194" cy="123119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D6CC2F17-A3C3-45AD-AE72-6D94937602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73" y="3907247"/>
            <a:ext cx="1231194" cy="123119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C5D95BF7-C860-4A7A-BE8C-386DF524EC72}"/>
              </a:ext>
            </a:extLst>
          </p:cNvPr>
          <p:cNvGrpSpPr/>
          <p:nvPr/>
        </p:nvGrpSpPr>
        <p:grpSpPr>
          <a:xfrm>
            <a:off x="405385" y="559534"/>
            <a:ext cx="1310728" cy="437259"/>
            <a:chOff x="319420" y="593988"/>
            <a:chExt cx="1136390" cy="43725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="" xmlns:a16="http://schemas.microsoft.com/office/drawing/2014/main" id="{01AAC02F-618B-46F8-A07C-73FF5537A0DD}"/>
                </a:ext>
              </a:extLst>
            </p:cNvPr>
            <p:cNvSpPr/>
            <p:nvPr/>
          </p:nvSpPr>
          <p:spPr>
            <a:xfrm>
              <a:off x="319420" y="593988"/>
              <a:ext cx="1136390" cy="43725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37CFF80F-6468-43AC-9235-9412AFDB40C0}"/>
                </a:ext>
              </a:extLst>
            </p:cNvPr>
            <p:cNvSpPr txBox="1"/>
            <p:nvPr/>
          </p:nvSpPr>
          <p:spPr>
            <a:xfrm>
              <a:off x="319420" y="626114"/>
              <a:ext cx="11363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Tw  I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D073DEF3-0BF5-425B-8D9C-495A21C2C2BA}"/>
              </a:ext>
            </a:extLst>
          </p:cNvPr>
          <p:cNvGrpSpPr/>
          <p:nvPr/>
        </p:nvGrpSpPr>
        <p:grpSpPr>
          <a:xfrm>
            <a:off x="4500965" y="598207"/>
            <a:ext cx="1231194" cy="1668451"/>
            <a:chOff x="7112032" y="1214275"/>
            <a:chExt cx="1231194" cy="166845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B650C843-9BD3-48E8-90EF-5F01EC2EA2E6}"/>
                </a:ext>
              </a:extLst>
            </p:cNvPr>
            <p:cNvSpPr/>
            <p:nvPr/>
          </p:nvSpPr>
          <p:spPr>
            <a:xfrm>
              <a:off x="7205063" y="1214275"/>
              <a:ext cx="1078846" cy="43725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22758059-2686-4AEF-970E-BC0F6310974C}"/>
                </a:ext>
              </a:extLst>
            </p:cNvPr>
            <p:cNvSpPr/>
            <p:nvPr/>
          </p:nvSpPr>
          <p:spPr>
            <a:xfrm>
              <a:off x="7765142" y="1651533"/>
              <a:ext cx="45719" cy="12311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CB944B3-69E0-4B23-B97F-4FD1235736C5}"/>
                </a:ext>
              </a:extLst>
            </p:cNvPr>
            <p:cNvSpPr txBox="1"/>
            <p:nvPr/>
          </p:nvSpPr>
          <p:spPr>
            <a:xfrm>
              <a:off x="7112032" y="1250375"/>
              <a:ext cx="1231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Tw II 2024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1B191D8-8B6A-4FDF-92C7-0994716225CF}"/>
              </a:ext>
            </a:extLst>
          </p:cNvPr>
          <p:cNvGrpSpPr/>
          <p:nvPr/>
        </p:nvGrpSpPr>
        <p:grpSpPr>
          <a:xfrm>
            <a:off x="2970263" y="3698995"/>
            <a:ext cx="1231194" cy="1668451"/>
            <a:chOff x="2970263" y="3897775"/>
            <a:chExt cx="1231194" cy="166845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7E14031C-ABF9-4781-9367-362D87ABA25A}"/>
                </a:ext>
              </a:extLst>
            </p:cNvPr>
            <p:cNvSpPr/>
            <p:nvPr/>
          </p:nvSpPr>
          <p:spPr>
            <a:xfrm>
              <a:off x="3007636" y="3897775"/>
              <a:ext cx="1193821" cy="43725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E439F37D-C642-48B6-94E5-F02203884FCA}"/>
                </a:ext>
              </a:extLst>
            </p:cNvPr>
            <p:cNvSpPr/>
            <p:nvPr/>
          </p:nvSpPr>
          <p:spPr>
            <a:xfrm>
              <a:off x="3420637" y="4335033"/>
              <a:ext cx="45719" cy="12311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5B474A0-8121-4710-AB81-929E51E21ACC}"/>
                </a:ext>
              </a:extLst>
            </p:cNvPr>
            <p:cNvSpPr txBox="1"/>
            <p:nvPr/>
          </p:nvSpPr>
          <p:spPr>
            <a:xfrm>
              <a:off x="2970263" y="3961414"/>
              <a:ext cx="1231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Tw III 2024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B0D1585-C1A0-4AA0-A04C-52ECB1FE8E3C}"/>
              </a:ext>
            </a:extLst>
          </p:cNvPr>
          <p:cNvGrpSpPr/>
          <p:nvPr/>
        </p:nvGrpSpPr>
        <p:grpSpPr>
          <a:xfrm>
            <a:off x="6864395" y="3506090"/>
            <a:ext cx="1228179" cy="437259"/>
            <a:chOff x="6864393" y="3506089"/>
            <a:chExt cx="1228179" cy="43725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C9F1582E-EE87-467A-A20F-5BEC0557A4CC}"/>
                </a:ext>
              </a:extLst>
            </p:cNvPr>
            <p:cNvSpPr/>
            <p:nvPr/>
          </p:nvSpPr>
          <p:spPr>
            <a:xfrm>
              <a:off x="6864394" y="3506089"/>
              <a:ext cx="1228178" cy="437259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22EE7C0-5DB7-4365-A02A-0E1DA60171AB}"/>
                </a:ext>
              </a:extLst>
            </p:cNvPr>
            <p:cNvSpPr txBox="1"/>
            <p:nvPr/>
          </p:nvSpPr>
          <p:spPr>
            <a:xfrm>
              <a:off x="6864393" y="3565652"/>
              <a:ext cx="1228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Tw IV 2024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0B8870-D387-4B17-BD67-FF8ADCF7F4AF}"/>
              </a:ext>
            </a:extLst>
          </p:cNvPr>
          <p:cNvSpPr txBox="1"/>
          <p:nvPr/>
        </p:nvSpPr>
        <p:spPr>
          <a:xfrm>
            <a:off x="264934" y="269693"/>
            <a:ext cx="1485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PERENCANAAN</a:t>
            </a:r>
            <a:r>
              <a:rPr lang="id-ID" sz="11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100" b="1" dirty="0">
              <a:latin typeface="Montserrat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7A1D3006-03E1-4E7C-8463-9DD98C77C5A9}"/>
              </a:ext>
            </a:extLst>
          </p:cNvPr>
          <p:cNvSpPr txBox="1"/>
          <p:nvPr/>
        </p:nvSpPr>
        <p:spPr>
          <a:xfrm>
            <a:off x="4556357" y="286906"/>
            <a:ext cx="1485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B-FOUR, EKSOTIK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8DEDB927-11A9-4B4E-9481-32332BA1C791}"/>
              </a:ext>
            </a:extLst>
          </p:cNvPr>
          <p:cNvSpPr txBox="1"/>
          <p:nvPr/>
        </p:nvSpPr>
        <p:spPr>
          <a:xfrm>
            <a:off x="2136248" y="3405344"/>
            <a:ext cx="2322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BESTIE</a:t>
            </a:r>
            <a:endParaRPr lang="en-US" sz="11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0E6AFF7-19C0-461D-B4D5-740BD5F75A41}"/>
              </a:ext>
            </a:extLst>
          </p:cNvPr>
          <p:cNvSpPr txBox="1"/>
          <p:nvPr/>
        </p:nvSpPr>
        <p:spPr>
          <a:xfrm>
            <a:off x="6559539" y="3134765"/>
            <a:ext cx="1762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 Aplikasi Bestie</a:t>
            </a:r>
            <a:endParaRPr lang="en-US" sz="11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D45BE997-708F-4785-8302-22BDD72C70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09" y="4472151"/>
            <a:ext cx="2166281" cy="26733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74C1A08F-DDB2-46A1-8A41-FBB1E4277D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204" y="3906104"/>
            <a:ext cx="2845955" cy="35121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4239" y="2212411"/>
            <a:ext cx="2091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Penyusunan jadwal kegiatan B-Four dan Eksotik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cs typeface="Poppins" panose="00000800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298886" y="1303954"/>
            <a:ext cx="28740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Pelaksanaan kegiatan dan monev B-Four dan Eksotik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cs typeface="Poppins" panose="00000800000000000000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97753" y="5356158"/>
            <a:ext cx="459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Perencanaan Eksis</a:t>
            </a:r>
          </a:p>
          <a:p>
            <a:pPr marL="285750" lvl="0" indent="-285750">
              <a:buFont typeface="Arial" pitchFamily="34" charset="0"/>
              <a:buChar char="•"/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Penyusunan tim kerja Bestie</a:t>
            </a:r>
          </a:p>
          <a:p>
            <a:pPr marL="285750" lvl="0" indent="-285750">
              <a:buFont typeface="Arial" pitchFamily="34" charset="0"/>
              <a:buChar char="•"/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Internalisasi Bestie (B-Four, Eksis, Eksotik)</a:t>
            </a:r>
          </a:p>
          <a:p>
            <a:pPr marL="285750" lvl="0" indent="-285750">
              <a:buFont typeface="Arial" pitchFamily="34" charset="0"/>
              <a:buChar char="•"/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Pelaksanaan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Bestie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cs typeface="Poppins" panose="00000800000000000000" pitchFamily="2" charset="0"/>
            </a:endParaRPr>
          </a:p>
          <a:p>
            <a:pPr marL="285750" lvl="0" indent="-285750">
              <a:buFont typeface="Arial" pitchFamily="34" charset="0"/>
              <a:buChar char="•"/>
              <a:defRPr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Reviu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dan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evaluasi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pengisian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angket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oleh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peserta</a:t>
            </a:r>
            <a:endParaRPr lang="id-ID" sz="1600" dirty="0">
              <a:solidFill>
                <a:schemeClr val="tx1">
                  <a:lumMod val="85000"/>
                  <a:lumOff val="15000"/>
                </a:schemeClr>
              </a:solidFill>
              <a:cs typeface="Poppins" panose="00000800000000000000" pitchFamily="2" charset="0"/>
            </a:endParaRPr>
          </a:p>
          <a:p>
            <a:pPr lvl="0">
              <a:defRPr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cs typeface="Poppins" panose="00000800000000000000" pitchFamily="2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134252" y="2644167"/>
            <a:ext cx="39661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Pengembangan Aplikasi Bestie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penambahan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fitur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Jadwal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Pembinaan</a:t>
            </a:r>
            <a:endParaRPr lang="id-ID" sz="1600" dirty="0">
              <a:solidFill>
                <a:schemeClr val="tx1">
                  <a:lumMod val="85000"/>
                  <a:lumOff val="15000"/>
                </a:schemeClr>
              </a:solidFill>
              <a:cs typeface="Poppins" panose="00000800000000000000" pitchFamily="2" charset="0"/>
            </a:endParaRPr>
          </a:p>
          <a:p>
            <a:pPr marL="285750" lvl="0" indent="-285750">
              <a:buFont typeface="Arial" pitchFamily="34" charset="0"/>
              <a:buChar char="•"/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Input dokumentasi kegiatan ke aplikasi Bestie oleh penanggungjawab kegiatan</a:t>
            </a:r>
          </a:p>
          <a:p>
            <a:pPr marL="285750" lvl="0" indent="-285750">
              <a:buFont typeface="Arial" pitchFamily="34" charset="0"/>
              <a:buChar char="•"/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Pelaksanaan dan monev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Bestie</a:t>
            </a:r>
            <a:endParaRPr lang="id-ID" sz="1600" dirty="0">
              <a:solidFill>
                <a:schemeClr val="tx1">
                  <a:lumMod val="85000"/>
                  <a:lumOff val="15000"/>
                </a:schemeClr>
              </a:solidFill>
              <a:cs typeface="Poppins" panose="00000800000000000000" pitchFamily="2" charset="0"/>
            </a:endParaRPr>
          </a:p>
          <a:p>
            <a:pPr marL="285750" lvl="0" indent="-285750">
              <a:buFont typeface="Arial" pitchFamily="34" charset="0"/>
              <a:buChar char="•"/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Sosialisasi Eksotik dan Aplikasi Bestie</a:t>
            </a:r>
          </a:p>
          <a:p>
            <a:pPr marL="285750" lvl="0" indent="-285750">
              <a:buFont typeface="Arial" pitchFamily="34" charset="0"/>
              <a:buChar char="•"/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cs typeface="Poppins" panose="00000800000000000000" pitchFamily="2" charset="0"/>
              </a:rPr>
              <a:t>Perencanaan kegiatan Bestie tahun 2025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cs typeface="Poppins" panose="00000800000000000000" pitchFamily="2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10625308" y="953667"/>
            <a:ext cx="1097396" cy="0"/>
          </a:xfrm>
          <a:prstGeom prst="line">
            <a:avLst/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D3D17503-1C14-42CE-B882-2D915D4D1A16}"/>
              </a:ext>
            </a:extLst>
          </p:cNvPr>
          <p:cNvSpPr txBox="1"/>
          <p:nvPr/>
        </p:nvSpPr>
        <p:spPr>
          <a:xfrm>
            <a:off x="6241131" y="344503"/>
            <a:ext cx="5481575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d-ID" sz="3600" b="1" dirty="0">
                <a:solidFill>
                  <a:schemeClr val="accent2"/>
                </a:solidFill>
                <a:latin typeface="Montserrat ExtraBold" panose="00000900000000000000" pitchFamily="50" charset="0"/>
                <a:cs typeface="Poppins ExtraBold" panose="00000900000000000000" pitchFamily="2" charset="0"/>
              </a:rPr>
              <a:t>TIME FRAME</a:t>
            </a:r>
            <a:endParaRPr lang="en-US" sz="3600" b="1" dirty="0">
              <a:solidFill>
                <a:schemeClr val="accent2"/>
              </a:solidFill>
              <a:latin typeface="Montserrat ExtraBold" panose="00000900000000000000" pitchFamily="50" charset="0"/>
              <a:cs typeface="Poppins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5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6" presetClass="emph" presetSubtype="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500"/>
                            </p:stCondLst>
                            <p:childTnLst>
                              <p:par>
                                <p:cTn id="88" presetID="6" presetClass="emph" presetSubtype="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5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3" grpId="0"/>
      <p:bldP spid="38" grpId="0"/>
      <p:bldP spid="39" grpId="0"/>
      <p:bldP spid="5" grpId="0"/>
      <p:bldP spid="53" grpId="0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0D6573D9-6DC3-42A8-A272-BDEF5E7606CE}"/>
              </a:ext>
            </a:extLst>
          </p:cNvPr>
          <p:cNvGrpSpPr/>
          <p:nvPr/>
        </p:nvGrpSpPr>
        <p:grpSpPr>
          <a:xfrm flipH="1">
            <a:off x="-1107774" y="2259276"/>
            <a:ext cx="4254726" cy="6193764"/>
            <a:chOff x="4551528" y="2720648"/>
            <a:chExt cx="2905125" cy="4229100"/>
          </a:xfrm>
        </p:grpSpPr>
        <p:pic>
          <p:nvPicPr>
            <p:cNvPr id="48" name="Graphic 22">
              <a:extLst>
                <a:ext uri="{FF2B5EF4-FFF2-40B4-BE49-F238E27FC236}">
                  <a16:creationId xmlns="" xmlns:a16="http://schemas.microsoft.com/office/drawing/2014/main" id="{2071F810-F333-4E19-A959-EBCF4DDE1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 flipV="1">
              <a:off x="5012568" y="2720648"/>
              <a:ext cx="2200275" cy="4229100"/>
            </a:xfrm>
            <a:prstGeom prst="rect">
              <a:avLst/>
            </a:prstGeom>
          </p:spPr>
        </p:pic>
        <p:pic>
          <p:nvPicPr>
            <p:cNvPr id="49" name="Graphic 23">
              <a:extLst>
                <a:ext uri="{FF2B5EF4-FFF2-40B4-BE49-F238E27FC236}">
                  <a16:creationId xmlns="" xmlns:a16="http://schemas.microsoft.com/office/drawing/2014/main" id="{2B1020D1-2476-452B-AF21-C7D6D8324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 flipH="1">
              <a:off x="4551528" y="3921184"/>
              <a:ext cx="2905125" cy="2857500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D45BE997-708F-4785-8302-22BDD72C7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809" y="4773329"/>
            <a:ext cx="2166281" cy="26733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74C1A08F-DDB2-46A1-8A41-FBB1E4277D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104" y="4017531"/>
            <a:ext cx="2845955" cy="351215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CE46CAB7-B462-437E-B4B5-5CA68EE1EBC8}"/>
              </a:ext>
            </a:extLst>
          </p:cNvPr>
          <p:cNvSpPr txBox="1"/>
          <p:nvPr/>
        </p:nvSpPr>
        <p:spPr>
          <a:xfrm>
            <a:off x="7704970" y="1184864"/>
            <a:ext cx="335673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Montserrat ExtraBold" panose="00000900000000000000" pitchFamily="50" charset="0"/>
                <a:ea typeface="+mn-ea"/>
                <a:cs typeface="Poppins ExtraBold" panose="00000900000000000000" pitchFamily="2" charset="0"/>
              </a:rPr>
              <a:t>EKSTERNAL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BBE7699-D2B3-4EE5-B0A6-B5407D6E9A37}"/>
              </a:ext>
            </a:extLst>
          </p:cNvPr>
          <p:cNvSpPr txBox="1"/>
          <p:nvPr/>
        </p:nvSpPr>
        <p:spPr>
          <a:xfrm>
            <a:off x="1161816" y="1184864"/>
            <a:ext cx="335673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Montserrat ExtraBold" panose="00000900000000000000" pitchFamily="50" charset="0"/>
                <a:ea typeface="+mn-ea"/>
                <a:cs typeface="Poppins ExtraBold" panose="00000900000000000000" pitchFamily="2" charset="0"/>
              </a:rPr>
              <a:t>INTERNAL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AF3FE9D-784D-48FC-80FD-5C52C685882A}"/>
              </a:ext>
            </a:extLst>
          </p:cNvPr>
          <p:cNvGrpSpPr/>
          <p:nvPr/>
        </p:nvGrpSpPr>
        <p:grpSpPr>
          <a:xfrm>
            <a:off x="726388" y="1044455"/>
            <a:ext cx="11112215" cy="5363028"/>
            <a:chOff x="726388" y="1044455"/>
            <a:chExt cx="11112215" cy="5363028"/>
          </a:xfrm>
        </p:grpSpPr>
        <p:sp>
          <p:nvSpPr>
            <p:cNvPr id="58" name="Arrow: Pentagon 27">
              <a:extLst>
                <a:ext uri="{FF2B5EF4-FFF2-40B4-BE49-F238E27FC236}">
                  <a16:creationId xmlns="" xmlns:a16="http://schemas.microsoft.com/office/drawing/2014/main" id="{38C468C1-597B-4C52-B414-8CB166D9CB6B}"/>
                </a:ext>
              </a:extLst>
            </p:cNvPr>
            <p:cNvSpPr/>
            <p:nvPr/>
          </p:nvSpPr>
          <p:spPr>
            <a:xfrm>
              <a:off x="6894173" y="3934240"/>
              <a:ext cx="4944430" cy="990598"/>
            </a:xfrm>
            <a:custGeom>
              <a:avLst/>
              <a:gdLst>
                <a:gd name="connsiteX0" fmla="*/ 0 w 4944430"/>
                <a:gd name="connsiteY0" fmla="*/ 0 h 1081314"/>
                <a:gd name="connsiteX1" fmla="*/ 4403773 w 4944430"/>
                <a:gd name="connsiteY1" fmla="*/ 0 h 1081314"/>
                <a:gd name="connsiteX2" fmla="*/ 4944430 w 4944430"/>
                <a:gd name="connsiteY2" fmla="*/ 540657 h 1081314"/>
                <a:gd name="connsiteX3" fmla="*/ 4403773 w 4944430"/>
                <a:gd name="connsiteY3" fmla="*/ 1081314 h 1081314"/>
                <a:gd name="connsiteX4" fmla="*/ 0 w 4944430"/>
                <a:gd name="connsiteY4" fmla="*/ 1081314 h 1081314"/>
                <a:gd name="connsiteX5" fmla="*/ 0 w 4944430"/>
                <a:gd name="connsiteY5" fmla="*/ 0 h 1081314"/>
                <a:gd name="connsiteX0" fmla="*/ 478972 w 4944430"/>
                <a:gd name="connsiteY0" fmla="*/ 43543 h 1081314"/>
                <a:gd name="connsiteX1" fmla="*/ 4403773 w 4944430"/>
                <a:gd name="connsiteY1" fmla="*/ 0 h 1081314"/>
                <a:gd name="connsiteX2" fmla="*/ 4944430 w 4944430"/>
                <a:gd name="connsiteY2" fmla="*/ 540657 h 1081314"/>
                <a:gd name="connsiteX3" fmla="*/ 4403773 w 4944430"/>
                <a:gd name="connsiteY3" fmla="*/ 1081314 h 1081314"/>
                <a:gd name="connsiteX4" fmla="*/ 0 w 4944430"/>
                <a:gd name="connsiteY4" fmla="*/ 1081314 h 1081314"/>
                <a:gd name="connsiteX5" fmla="*/ 478972 w 4944430"/>
                <a:gd name="connsiteY5" fmla="*/ 43543 h 1081314"/>
                <a:gd name="connsiteX0" fmla="*/ 522515 w 4944430"/>
                <a:gd name="connsiteY0" fmla="*/ 14514 h 1081314"/>
                <a:gd name="connsiteX1" fmla="*/ 4403773 w 4944430"/>
                <a:gd name="connsiteY1" fmla="*/ 0 h 1081314"/>
                <a:gd name="connsiteX2" fmla="*/ 4944430 w 4944430"/>
                <a:gd name="connsiteY2" fmla="*/ 540657 h 1081314"/>
                <a:gd name="connsiteX3" fmla="*/ 4403773 w 4944430"/>
                <a:gd name="connsiteY3" fmla="*/ 1081314 h 1081314"/>
                <a:gd name="connsiteX4" fmla="*/ 0 w 4944430"/>
                <a:gd name="connsiteY4" fmla="*/ 1081314 h 1081314"/>
                <a:gd name="connsiteX5" fmla="*/ 522515 w 4944430"/>
                <a:gd name="connsiteY5" fmla="*/ 14514 h 1081314"/>
                <a:gd name="connsiteX0" fmla="*/ 537029 w 4944430"/>
                <a:gd name="connsiteY0" fmla="*/ 0 h 1081314"/>
                <a:gd name="connsiteX1" fmla="*/ 4403773 w 4944430"/>
                <a:gd name="connsiteY1" fmla="*/ 0 h 1081314"/>
                <a:gd name="connsiteX2" fmla="*/ 4944430 w 4944430"/>
                <a:gd name="connsiteY2" fmla="*/ 540657 h 1081314"/>
                <a:gd name="connsiteX3" fmla="*/ 4403773 w 4944430"/>
                <a:gd name="connsiteY3" fmla="*/ 1081314 h 1081314"/>
                <a:gd name="connsiteX4" fmla="*/ 0 w 4944430"/>
                <a:gd name="connsiteY4" fmla="*/ 1081314 h 1081314"/>
                <a:gd name="connsiteX5" fmla="*/ 537029 w 4944430"/>
                <a:gd name="connsiteY5" fmla="*/ 0 h 108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44430" h="1081314">
                  <a:moveTo>
                    <a:pt x="537029" y="0"/>
                  </a:moveTo>
                  <a:lnTo>
                    <a:pt x="4403773" y="0"/>
                  </a:lnTo>
                  <a:lnTo>
                    <a:pt x="4944430" y="540657"/>
                  </a:lnTo>
                  <a:lnTo>
                    <a:pt x="4403773" y="1081314"/>
                  </a:lnTo>
                  <a:lnTo>
                    <a:pt x="0" y="1081314"/>
                  </a:lnTo>
                  <a:lnTo>
                    <a:pt x="537029" y="0"/>
                  </a:lnTo>
                  <a:close/>
                </a:path>
              </a:pathLst>
            </a:custGeom>
            <a:solidFill>
              <a:srgbClr val="00CC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Arrow: Pentagon 60">
              <a:extLst>
                <a:ext uri="{FF2B5EF4-FFF2-40B4-BE49-F238E27FC236}">
                  <a16:creationId xmlns="" xmlns:a16="http://schemas.microsoft.com/office/drawing/2014/main" id="{2EB35E28-ED33-49E8-BF95-692540B4CEB6}"/>
                </a:ext>
              </a:extLst>
            </p:cNvPr>
            <p:cNvSpPr/>
            <p:nvPr/>
          </p:nvSpPr>
          <p:spPr>
            <a:xfrm>
              <a:off x="7509977" y="3011252"/>
              <a:ext cx="3654824" cy="927547"/>
            </a:xfrm>
            <a:prstGeom prst="homePlate">
              <a:avLst/>
            </a:prstGeom>
            <a:solidFill>
              <a:srgbClr val="00CC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47E625CD-A356-404A-B399-C97412E212D6}"/>
                </a:ext>
              </a:extLst>
            </p:cNvPr>
            <p:cNvGrpSpPr/>
            <p:nvPr/>
          </p:nvGrpSpPr>
          <p:grpSpPr>
            <a:xfrm>
              <a:off x="7446307" y="2060914"/>
              <a:ext cx="4176967" cy="2710157"/>
              <a:chOff x="7039427" y="2511431"/>
              <a:chExt cx="4176967" cy="2710157"/>
            </a:xfrm>
          </p:grpSpPr>
          <p:sp>
            <p:nvSpPr>
              <p:cNvPr id="64" name="Arrow: Pentagon 63">
                <a:extLst>
                  <a:ext uri="{FF2B5EF4-FFF2-40B4-BE49-F238E27FC236}">
                    <a16:creationId xmlns="" xmlns:a16="http://schemas.microsoft.com/office/drawing/2014/main" id="{926B2176-EEBB-4A6B-A9C3-49E331056CC6}"/>
                  </a:ext>
                </a:extLst>
              </p:cNvPr>
              <p:cNvSpPr/>
              <p:nvPr/>
            </p:nvSpPr>
            <p:spPr>
              <a:xfrm>
                <a:off x="7039427" y="2511431"/>
                <a:ext cx="4151086" cy="950338"/>
              </a:xfrm>
              <a:prstGeom prst="homePlate">
                <a:avLst/>
              </a:prstGeom>
              <a:solidFill>
                <a:srgbClr val="FF99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211A9B91-833A-4838-9C1C-01D8D7ECBC3D}"/>
                  </a:ext>
                </a:extLst>
              </p:cNvPr>
              <p:cNvSpPr txBox="1"/>
              <p:nvPr/>
            </p:nvSpPr>
            <p:spPr>
              <a:xfrm>
                <a:off x="7553263" y="2522598"/>
                <a:ext cx="3663131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000000"/>
                  </a:buClr>
                  <a:buSzPts val="2400"/>
                </a:pPr>
                <a:r>
                  <a:rPr lang="en-GB" sz="1600" dirty="0" err="1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Masyarakat</a:t>
                </a:r>
                <a:r>
                  <a:rPr lang="en-GB" sz="1600" dirty="0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</a:t>
                </a:r>
                <a:r>
                  <a:rPr lang="en-GB" sz="1600" dirty="0" err="1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semakin</a:t>
                </a:r>
                <a:r>
                  <a:rPr lang="en-GB" sz="1600" dirty="0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</a:t>
                </a:r>
                <a:r>
                  <a:rPr lang="en-GB" sz="1600" dirty="0" err="1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memahami</a:t>
                </a:r>
                <a:r>
                  <a:rPr lang="en-GB" sz="1600" dirty="0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</a:t>
                </a:r>
                <a:r>
                  <a:rPr lang="en-GB" sz="1600" dirty="0" err="1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dan</a:t>
                </a:r>
                <a:r>
                  <a:rPr lang="en-GB" sz="1600" dirty="0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</a:t>
                </a:r>
                <a:r>
                  <a:rPr lang="en-GB" sz="1600" dirty="0" err="1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memanfaatkan</a:t>
                </a:r>
                <a:r>
                  <a:rPr lang="en-GB" sz="1600" dirty="0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data BPS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A9696364-9D78-42DC-9DD0-46AB82C6B801}"/>
                  </a:ext>
                </a:extLst>
              </p:cNvPr>
              <p:cNvSpPr txBox="1"/>
              <p:nvPr/>
            </p:nvSpPr>
            <p:spPr>
              <a:xfrm>
                <a:off x="7603395" y="3473151"/>
                <a:ext cx="3101557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000000"/>
                  </a:buClr>
                  <a:buSzPts val="2400"/>
                </a:pPr>
                <a:r>
                  <a:rPr lang="en-GB" sz="1600" dirty="0" err="1"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Menjadikan</a:t>
                </a:r>
                <a:r>
                  <a:rPr lang="en-GB" sz="1600" dirty="0"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data BPS </a:t>
                </a:r>
                <a:r>
                  <a:rPr lang="en-GB" sz="1600" dirty="0" err="1"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sebagai</a:t>
                </a:r>
                <a:r>
                  <a:rPr lang="en-GB" sz="1600" dirty="0"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</a:t>
                </a:r>
                <a:r>
                  <a:rPr lang="en-GB" sz="1600" dirty="0" err="1"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rujukan</a:t>
                </a:r>
                <a:r>
                  <a:rPr lang="en-GB" sz="1600" dirty="0"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</a:t>
                </a:r>
                <a:r>
                  <a:rPr lang="en-GB" sz="1600" dirty="0" err="1"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utama</a:t>
                </a:r>
                <a:endParaRPr lang="en-GB" sz="1600" dirty="0">
                  <a:latin typeface="Montserrat" panose="00000500000000000000" pitchFamily="50" charset="0"/>
                  <a:ea typeface="Montserrat"/>
                  <a:cs typeface="Calibri"/>
                  <a:sym typeface="Montserrat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092550B3-6157-4A1C-8101-1811FC5D1DBF}"/>
                  </a:ext>
                </a:extLst>
              </p:cNvPr>
              <p:cNvSpPr txBox="1"/>
              <p:nvPr/>
            </p:nvSpPr>
            <p:spPr>
              <a:xfrm>
                <a:off x="7553263" y="4434706"/>
                <a:ext cx="3663131" cy="786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000000"/>
                  </a:buClr>
                  <a:buSzPts val="2400"/>
                </a:pPr>
                <a:r>
                  <a:rPr lang="en-GB" sz="1600" dirty="0" err="1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Meningkatnya</a:t>
                </a:r>
                <a:r>
                  <a:rPr lang="en-GB" sz="1600" dirty="0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</a:t>
                </a:r>
                <a:r>
                  <a:rPr lang="en-GB" sz="1600" dirty="0" err="1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semangat</a:t>
                </a:r>
                <a:r>
                  <a:rPr lang="en-GB" sz="1600" dirty="0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</a:t>
                </a:r>
                <a:r>
                  <a:rPr lang="en-GB" sz="1600" dirty="0" err="1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kolaborasi</a:t>
                </a:r>
                <a:r>
                  <a:rPr lang="en-GB" sz="1600" dirty="0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</a:t>
                </a:r>
                <a:r>
                  <a:rPr lang="en-GB" sz="1600" dirty="0" err="1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dengan</a:t>
                </a:r>
                <a:r>
                  <a:rPr lang="en-GB" sz="1600" dirty="0">
                    <a:solidFill>
                      <a:schemeClr val="bg1"/>
                    </a:solidFill>
                    <a:latin typeface="Montserrat" panose="00000500000000000000" pitchFamily="50" charset="0"/>
                    <a:ea typeface="Montserrat"/>
                    <a:cs typeface="Calibri"/>
                    <a:sym typeface="Montserrat"/>
                  </a:rPr>
                  <a:t> BPS</a:t>
                </a:r>
                <a:endParaRPr lang="id-ID" sz="16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2530DD2C-76D6-4F50-B36D-06C56B92C550}"/>
                </a:ext>
              </a:extLst>
            </p:cNvPr>
            <p:cNvGrpSpPr/>
            <p:nvPr/>
          </p:nvGrpSpPr>
          <p:grpSpPr>
            <a:xfrm>
              <a:off x="726388" y="1895656"/>
              <a:ext cx="4977388" cy="3326668"/>
              <a:chOff x="726388" y="1895656"/>
              <a:chExt cx="4977388" cy="3326668"/>
            </a:xfrm>
          </p:grpSpPr>
          <p:sp>
            <p:nvSpPr>
              <p:cNvPr id="44" name="Arrow: Pentagon 27">
                <a:extLst>
                  <a:ext uri="{FF2B5EF4-FFF2-40B4-BE49-F238E27FC236}">
                    <a16:creationId xmlns="" xmlns:a16="http://schemas.microsoft.com/office/drawing/2014/main" id="{FB79B4F5-E07E-4BAC-B0D5-8512827937B6}"/>
                  </a:ext>
                </a:extLst>
              </p:cNvPr>
              <p:cNvSpPr/>
              <p:nvPr/>
            </p:nvSpPr>
            <p:spPr>
              <a:xfrm flipH="1">
                <a:off x="2010177" y="4712696"/>
                <a:ext cx="3693599" cy="509628"/>
              </a:xfrm>
              <a:custGeom>
                <a:avLst/>
                <a:gdLst>
                  <a:gd name="connsiteX0" fmla="*/ 0 w 4944430"/>
                  <a:gd name="connsiteY0" fmla="*/ 0 h 1081314"/>
                  <a:gd name="connsiteX1" fmla="*/ 4403773 w 4944430"/>
                  <a:gd name="connsiteY1" fmla="*/ 0 h 1081314"/>
                  <a:gd name="connsiteX2" fmla="*/ 4944430 w 4944430"/>
                  <a:gd name="connsiteY2" fmla="*/ 540657 h 1081314"/>
                  <a:gd name="connsiteX3" fmla="*/ 4403773 w 4944430"/>
                  <a:gd name="connsiteY3" fmla="*/ 1081314 h 1081314"/>
                  <a:gd name="connsiteX4" fmla="*/ 0 w 4944430"/>
                  <a:gd name="connsiteY4" fmla="*/ 1081314 h 1081314"/>
                  <a:gd name="connsiteX5" fmla="*/ 0 w 4944430"/>
                  <a:gd name="connsiteY5" fmla="*/ 0 h 1081314"/>
                  <a:gd name="connsiteX0" fmla="*/ 478972 w 4944430"/>
                  <a:gd name="connsiteY0" fmla="*/ 43543 h 1081314"/>
                  <a:gd name="connsiteX1" fmla="*/ 4403773 w 4944430"/>
                  <a:gd name="connsiteY1" fmla="*/ 0 h 1081314"/>
                  <a:gd name="connsiteX2" fmla="*/ 4944430 w 4944430"/>
                  <a:gd name="connsiteY2" fmla="*/ 540657 h 1081314"/>
                  <a:gd name="connsiteX3" fmla="*/ 4403773 w 4944430"/>
                  <a:gd name="connsiteY3" fmla="*/ 1081314 h 1081314"/>
                  <a:gd name="connsiteX4" fmla="*/ 0 w 4944430"/>
                  <a:gd name="connsiteY4" fmla="*/ 1081314 h 1081314"/>
                  <a:gd name="connsiteX5" fmla="*/ 478972 w 4944430"/>
                  <a:gd name="connsiteY5" fmla="*/ 43543 h 1081314"/>
                  <a:gd name="connsiteX0" fmla="*/ 522515 w 4944430"/>
                  <a:gd name="connsiteY0" fmla="*/ 14514 h 1081314"/>
                  <a:gd name="connsiteX1" fmla="*/ 4403773 w 4944430"/>
                  <a:gd name="connsiteY1" fmla="*/ 0 h 1081314"/>
                  <a:gd name="connsiteX2" fmla="*/ 4944430 w 4944430"/>
                  <a:gd name="connsiteY2" fmla="*/ 540657 h 1081314"/>
                  <a:gd name="connsiteX3" fmla="*/ 4403773 w 4944430"/>
                  <a:gd name="connsiteY3" fmla="*/ 1081314 h 1081314"/>
                  <a:gd name="connsiteX4" fmla="*/ 0 w 4944430"/>
                  <a:gd name="connsiteY4" fmla="*/ 1081314 h 1081314"/>
                  <a:gd name="connsiteX5" fmla="*/ 522515 w 4944430"/>
                  <a:gd name="connsiteY5" fmla="*/ 14514 h 1081314"/>
                  <a:gd name="connsiteX0" fmla="*/ 537029 w 4944430"/>
                  <a:gd name="connsiteY0" fmla="*/ 0 h 1081314"/>
                  <a:gd name="connsiteX1" fmla="*/ 4403773 w 4944430"/>
                  <a:gd name="connsiteY1" fmla="*/ 0 h 1081314"/>
                  <a:gd name="connsiteX2" fmla="*/ 4944430 w 4944430"/>
                  <a:gd name="connsiteY2" fmla="*/ 540657 h 1081314"/>
                  <a:gd name="connsiteX3" fmla="*/ 4403773 w 4944430"/>
                  <a:gd name="connsiteY3" fmla="*/ 1081314 h 1081314"/>
                  <a:gd name="connsiteX4" fmla="*/ 0 w 4944430"/>
                  <a:gd name="connsiteY4" fmla="*/ 1081314 h 1081314"/>
                  <a:gd name="connsiteX5" fmla="*/ 537029 w 4944430"/>
                  <a:gd name="connsiteY5" fmla="*/ 0 h 108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44430" h="1081314">
                    <a:moveTo>
                      <a:pt x="537029" y="0"/>
                    </a:moveTo>
                    <a:lnTo>
                      <a:pt x="4403773" y="0"/>
                    </a:lnTo>
                    <a:lnTo>
                      <a:pt x="4944430" y="540657"/>
                    </a:lnTo>
                    <a:lnTo>
                      <a:pt x="4403773" y="1081314"/>
                    </a:lnTo>
                    <a:lnTo>
                      <a:pt x="0" y="1081314"/>
                    </a:lnTo>
                    <a:lnTo>
                      <a:pt x="537029" y="0"/>
                    </a:lnTo>
                    <a:close/>
                  </a:path>
                </a:pathLst>
              </a:custGeom>
              <a:solidFill>
                <a:srgbClr val="00CC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Arrow: Pentagon 52">
                <a:extLst>
                  <a:ext uri="{FF2B5EF4-FFF2-40B4-BE49-F238E27FC236}">
                    <a16:creationId xmlns="" xmlns:a16="http://schemas.microsoft.com/office/drawing/2014/main" id="{9DE65CFC-475F-43BA-A55C-46E2EFA3DB16}"/>
                  </a:ext>
                </a:extLst>
              </p:cNvPr>
              <p:cNvSpPr/>
              <p:nvPr/>
            </p:nvSpPr>
            <p:spPr>
              <a:xfrm flipH="1">
                <a:off x="1503925" y="4287470"/>
                <a:ext cx="3574229" cy="535532"/>
              </a:xfrm>
              <a:prstGeom prst="homePlate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Arrow: Pentagon 55">
                <a:extLst>
                  <a:ext uri="{FF2B5EF4-FFF2-40B4-BE49-F238E27FC236}">
                    <a16:creationId xmlns="" xmlns:a16="http://schemas.microsoft.com/office/drawing/2014/main" id="{923722B0-EF90-4190-994E-9559BC20760F}"/>
                  </a:ext>
                </a:extLst>
              </p:cNvPr>
              <p:cNvSpPr/>
              <p:nvPr/>
            </p:nvSpPr>
            <p:spPr>
              <a:xfrm flipH="1">
                <a:off x="1154213" y="3770439"/>
                <a:ext cx="3693597" cy="535532"/>
              </a:xfrm>
              <a:prstGeom prst="homePlate">
                <a:avLst/>
              </a:prstGeom>
              <a:solidFill>
                <a:srgbClr val="FF99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Arrow: Pentagon 79">
                <a:extLst>
                  <a:ext uri="{FF2B5EF4-FFF2-40B4-BE49-F238E27FC236}">
                    <a16:creationId xmlns="" xmlns:a16="http://schemas.microsoft.com/office/drawing/2014/main" id="{43F71456-C75E-4A76-8197-62EC0D39E78E}"/>
                  </a:ext>
                </a:extLst>
              </p:cNvPr>
              <p:cNvSpPr/>
              <p:nvPr/>
            </p:nvSpPr>
            <p:spPr>
              <a:xfrm flipH="1">
                <a:off x="726388" y="3288035"/>
                <a:ext cx="4121422" cy="535532"/>
              </a:xfrm>
              <a:prstGeom prst="homePlate">
                <a:avLst/>
              </a:prstGeom>
              <a:solidFill>
                <a:schemeClr val="bg2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Arrow: Pentagon 82">
                <a:extLst>
                  <a:ext uri="{FF2B5EF4-FFF2-40B4-BE49-F238E27FC236}">
                    <a16:creationId xmlns="" xmlns:a16="http://schemas.microsoft.com/office/drawing/2014/main" id="{0CF25430-386C-4E01-8A56-877CC995A2C8}"/>
                  </a:ext>
                </a:extLst>
              </p:cNvPr>
              <p:cNvSpPr/>
              <p:nvPr/>
            </p:nvSpPr>
            <p:spPr>
              <a:xfrm flipH="1">
                <a:off x="1298491" y="2850232"/>
                <a:ext cx="3549318" cy="535532"/>
              </a:xfrm>
              <a:prstGeom prst="homePlat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Arrow: Pentagon 83">
                <a:extLst>
                  <a:ext uri="{FF2B5EF4-FFF2-40B4-BE49-F238E27FC236}">
                    <a16:creationId xmlns="" xmlns:a16="http://schemas.microsoft.com/office/drawing/2014/main" id="{F2144E75-A612-4AC4-BDC2-C507AE7CC88B}"/>
                  </a:ext>
                </a:extLst>
              </p:cNvPr>
              <p:cNvSpPr/>
              <p:nvPr/>
            </p:nvSpPr>
            <p:spPr>
              <a:xfrm flipH="1">
                <a:off x="1969229" y="2406435"/>
                <a:ext cx="2878579" cy="535532"/>
              </a:xfrm>
              <a:prstGeom prst="homePlat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Arrow: Pentagon 89">
                <a:extLst>
                  <a:ext uri="{FF2B5EF4-FFF2-40B4-BE49-F238E27FC236}">
                    <a16:creationId xmlns="" xmlns:a16="http://schemas.microsoft.com/office/drawing/2014/main" id="{CC40119F-4CAB-4C8A-A837-725BF50EFEA8}"/>
                  </a:ext>
                </a:extLst>
              </p:cNvPr>
              <p:cNvSpPr/>
              <p:nvPr/>
            </p:nvSpPr>
            <p:spPr>
              <a:xfrm flipH="1">
                <a:off x="1154213" y="1895656"/>
                <a:ext cx="3693597" cy="535532"/>
              </a:xfrm>
              <a:prstGeom prst="homePlate">
                <a:avLst/>
              </a:prstGeom>
              <a:solidFill>
                <a:srgbClr val="4766AD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209AC28A-D177-4532-AE03-DE19013B9EDC}"/>
                </a:ext>
              </a:extLst>
            </p:cNvPr>
            <p:cNvSpPr/>
            <p:nvPr/>
          </p:nvSpPr>
          <p:spPr>
            <a:xfrm>
              <a:off x="7509977" y="2611998"/>
              <a:ext cx="450166" cy="990600"/>
            </a:xfrm>
            <a:prstGeom prst="ellipse">
              <a:avLst/>
            </a:prstGeom>
            <a:solidFill>
              <a:srgbClr val="5E5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CFC66B1A-1050-4C30-9A91-FA5C86186737}"/>
                </a:ext>
              </a:extLst>
            </p:cNvPr>
            <p:cNvSpPr/>
            <p:nvPr/>
          </p:nvSpPr>
          <p:spPr>
            <a:xfrm>
              <a:off x="4816640" y="3168845"/>
              <a:ext cx="2693337" cy="15965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F7FB4B08-D577-4846-9D8D-A357729E7419}"/>
                </a:ext>
              </a:extLst>
            </p:cNvPr>
            <p:cNvSpPr/>
            <p:nvPr/>
          </p:nvSpPr>
          <p:spPr>
            <a:xfrm>
              <a:off x="4962971" y="4246475"/>
              <a:ext cx="2352141" cy="163341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E5D846A3-15DA-492B-82D0-6203E10D9D02}"/>
                </a:ext>
              </a:extLst>
            </p:cNvPr>
            <p:cNvSpPr/>
            <p:nvPr/>
          </p:nvSpPr>
          <p:spPr>
            <a:xfrm>
              <a:off x="4752970" y="2087531"/>
              <a:ext cx="2693337" cy="159657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802120A8-38C0-4BE7-B61B-B8455A5B4CA8}"/>
                </a:ext>
              </a:extLst>
            </p:cNvPr>
            <p:cNvGrpSpPr/>
            <p:nvPr/>
          </p:nvGrpSpPr>
          <p:grpSpPr>
            <a:xfrm>
              <a:off x="4752970" y="1044455"/>
              <a:ext cx="2817841" cy="5363028"/>
              <a:chOff x="4346090" y="1494972"/>
              <a:chExt cx="2817841" cy="5363028"/>
            </a:xfrm>
          </p:grpSpPr>
          <p:sp>
            <p:nvSpPr>
              <p:cNvPr id="72" name="Trapezoid 10">
                <a:extLst>
                  <a:ext uri="{FF2B5EF4-FFF2-40B4-BE49-F238E27FC236}">
                    <a16:creationId xmlns="" xmlns:a16="http://schemas.microsoft.com/office/drawing/2014/main" id="{70861F2C-1CFD-4B28-8542-ACDD166417A1}"/>
                  </a:ext>
                </a:extLst>
              </p:cNvPr>
              <p:cNvSpPr/>
              <p:nvPr/>
            </p:nvSpPr>
            <p:spPr>
              <a:xfrm>
                <a:off x="4571173" y="5776686"/>
                <a:ext cx="2352141" cy="1081314"/>
              </a:xfrm>
              <a:custGeom>
                <a:avLst/>
                <a:gdLst>
                  <a:gd name="connsiteX0" fmla="*/ 0 w 2352141"/>
                  <a:gd name="connsiteY0" fmla="*/ 1204686 h 1204686"/>
                  <a:gd name="connsiteX1" fmla="*/ 649519 w 2352141"/>
                  <a:gd name="connsiteY1" fmla="*/ 0 h 1204686"/>
                  <a:gd name="connsiteX2" fmla="*/ 1702622 w 2352141"/>
                  <a:gd name="connsiteY2" fmla="*/ 0 h 1204686"/>
                  <a:gd name="connsiteX3" fmla="*/ 2352141 w 2352141"/>
                  <a:gd name="connsiteY3" fmla="*/ 1204686 h 1204686"/>
                  <a:gd name="connsiteX4" fmla="*/ 0 w 2352141"/>
                  <a:gd name="connsiteY4" fmla="*/ 1204686 h 1204686"/>
                  <a:gd name="connsiteX0" fmla="*/ 0 w 2352141"/>
                  <a:gd name="connsiteY0" fmla="*/ 1204686 h 1204686"/>
                  <a:gd name="connsiteX1" fmla="*/ 649519 w 2352141"/>
                  <a:gd name="connsiteY1" fmla="*/ 0 h 1204686"/>
                  <a:gd name="connsiteX2" fmla="*/ 1702622 w 2352141"/>
                  <a:gd name="connsiteY2" fmla="*/ 0 h 1204686"/>
                  <a:gd name="connsiteX3" fmla="*/ 2352141 w 2352141"/>
                  <a:gd name="connsiteY3" fmla="*/ 1204686 h 1204686"/>
                  <a:gd name="connsiteX4" fmla="*/ 0 w 2352141"/>
                  <a:gd name="connsiteY4" fmla="*/ 1204686 h 1204686"/>
                  <a:gd name="connsiteX0" fmla="*/ 0 w 2352141"/>
                  <a:gd name="connsiteY0" fmla="*/ 1204686 h 1204686"/>
                  <a:gd name="connsiteX1" fmla="*/ 649519 w 2352141"/>
                  <a:gd name="connsiteY1" fmla="*/ 0 h 1204686"/>
                  <a:gd name="connsiteX2" fmla="*/ 1702622 w 2352141"/>
                  <a:gd name="connsiteY2" fmla="*/ 0 h 1204686"/>
                  <a:gd name="connsiteX3" fmla="*/ 2352141 w 2352141"/>
                  <a:gd name="connsiteY3" fmla="*/ 1204686 h 1204686"/>
                  <a:gd name="connsiteX4" fmla="*/ 0 w 2352141"/>
                  <a:gd name="connsiteY4" fmla="*/ 1204686 h 1204686"/>
                  <a:gd name="connsiteX0" fmla="*/ 0 w 2352141"/>
                  <a:gd name="connsiteY0" fmla="*/ 1204686 h 1204686"/>
                  <a:gd name="connsiteX1" fmla="*/ 649519 w 2352141"/>
                  <a:gd name="connsiteY1" fmla="*/ 0 h 1204686"/>
                  <a:gd name="connsiteX2" fmla="*/ 1702622 w 2352141"/>
                  <a:gd name="connsiteY2" fmla="*/ 0 h 1204686"/>
                  <a:gd name="connsiteX3" fmla="*/ 2352141 w 2352141"/>
                  <a:gd name="connsiteY3" fmla="*/ 1204686 h 1204686"/>
                  <a:gd name="connsiteX4" fmla="*/ 0 w 2352141"/>
                  <a:gd name="connsiteY4" fmla="*/ 1204686 h 1204686"/>
                  <a:gd name="connsiteX0" fmla="*/ 0 w 2352141"/>
                  <a:gd name="connsiteY0" fmla="*/ 1204686 h 1204686"/>
                  <a:gd name="connsiteX1" fmla="*/ 649519 w 2352141"/>
                  <a:gd name="connsiteY1" fmla="*/ 0 h 1204686"/>
                  <a:gd name="connsiteX2" fmla="*/ 1702622 w 2352141"/>
                  <a:gd name="connsiteY2" fmla="*/ 0 h 1204686"/>
                  <a:gd name="connsiteX3" fmla="*/ 2352141 w 2352141"/>
                  <a:gd name="connsiteY3" fmla="*/ 1204686 h 1204686"/>
                  <a:gd name="connsiteX4" fmla="*/ 0 w 2352141"/>
                  <a:gd name="connsiteY4" fmla="*/ 1204686 h 1204686"/>
                  <a:gd name="connsiteX0" fmla="*/ 0 w 2352141"/>
                  <a:gd name="connsiteY0" fmla="*/ 1204686 h 1204686"/>
                  <a:gd name="connsiteX1" fmla="*/ 649519 w 2352141"/>
                  <a:gd name="connsiteY1" fmla="*/ 0 h 1204686"/>
                  <a:gd name="connsiteX2" fmla="*/ 1702622 w 2352141"/>
                  <a:gd name="connsiteY2" fmla="*/ 0 h 1204686"/>
                  <a:gd name="connsiteX3" fmla="*/ 2352141 w 2352141"/>
                  <a:gd name="connsiteY3" fmla="*/ 1204686 h 1204686"/>
                  <a:gd name="connsiteX4" fmla="*/ 0 w 2352141"/>
                  <a:gd name="connsiteY4" fmla="*/ 1204686 h 1204686"/>
                  <a:gd name="connsiteX0" fmla="*/ 0 w 2352141"/>
                  <a:gd name="connsiteY0" fmla="*/ 1204686 h 1204686"/>
                  <a:gd name="connsiteX1" fmla="*/ 649519 w 2352141"/>
                  <a:gd name="connsiteY1" fmla="*/ 0 h 1204686"/>
                  <a:gd name="connsiteX2" fmla="*/ 1702622 w 2352141"/>
                  <a:gd name="connsiteY2" fmla="*/ 0 h 1204686"/>
                  <a:gd name="connsiteX3" fmla="*/ 2352141 w 2352141"/>
                  <a:gd name="connsiteY3" fmla="*/ 1204686 h 1204686"/>
                  <a:gd name="connsiteX4" fmla="*/ 0 w 2352141"/>
                  <a:gd name="connsiteY4" fmla="*/ 1204686 h 120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52141" h="1204686">
                    <a:moveTo>
                      <a:pt x="0" y="1204686"/>
                    </a:moveTo>
                    <a:cubicBezTo>
                      <a:pt x="593878" y="846667"/>
                      <a:pt x="621699" y="459619"/>
                      <a:pt x="649519" y="0"/>
                    </a:cubicBezTo>
                    <a:lnTo>
                      <a:pt x="1702622" y="0"/>
                    </a:lnTo>
                    <a:cubicBezTo>
                      <a:pt x="1773986" y="445105"/>
                      <a:pt x="1714720" y="861181"/>
                      <a:pt x="2352141" y="1204686"/>
                    </a:cubicBezTo>
                    <a:lnTo>
                      <a:pt x="0" y="1204686"/>
                    </a:lnTo>
                    <a:close/>
                  </a:path>
                </a:pathLst>
              </a:custGeom>
              <a:solidFill>
                <a:srgbClr val="5E5750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Oval 9">
                <a:extLst>
                  <a:ext uri="{FF2B5EF4-FFF2-40B4-BE49-F238E27FC236}">
                    <a16:creationId xmlns="" xmlns:a16="http://schemas.microsoft.com/office/drawing/2014/main" id="{3A91FC8B-CB48-4B94-B6F0-1DAC99CA1A50}"/>
                  </a:ext>
                </a:extLst>
              </p:cNvPr>
              <p:cNvSpPr/>
              <p:nvPr/>
            </p:nvSpPr>
            <p:spPr>
              <a:xfrm>
                <a:off x="4346090" y="1494972"/>
                <a:ext cx="2817841" cy="4390460"/>
              </a:xfrm>
              <a:custGeom>
                <a:avLst/>
                <a:gdLst>
                  <a:gd name="connsiteX0" fmla="*/ 0 w 2785404"/>
                  <a:gd name="connsiteY0" fmla="*/ 2278966 h 4557932"/>
                  <a:gd name="connsiteX1" fmla="*/ 1392702 w 2785404"/>
                  <a:gd name="connsiteY1" fmla="*/ 0 h 4557932"/>
                  <a:gd name="connsiteX2" fmla="*/ 2785404 w 2785404"/>
                  <a:gd name="connsiteY2" fmla="*/ 2278966 h 4557932"/>
                  <a:gd name="connsiteX3" fmla="*/ 1392702 w 2785404"/>
                  <a:gd name="connsiteY3" fmla="*/ 4557932 h 4557932"/>
                  <a:gd name="connsiteX4" fmla="*/ 0 w 2785404"/>
                  <a:gd name="connsiteY4" fmla="*/ 2278966 h 4557932"/>
                  <a:gd name="connsiteX0" fmla="*/ 13446 w 2812296"/>
                  <a:gd name="connsiteY0" fmla="*/ 2279107 h 4558073"/>
                  <a:gd name="connsiteX1" fmla="*/ 1406148 w 2812296"/>
                  <a:gd name="connsiteY1" fmla="*/ 141 h 4558073"/>
                  <a:gd name="connsiteX2" fmla="*/ 2798850 w 2812296"/>
                  <a:gd name="connsiteY2" fmla="*/ 2279107 h 4558073"/>
                  <a:gd name="connsiteX3" fmla="*/ 1406148 w 2812296"/>
                  <a:gd name="connsiteY3" fmla="*/ 4558073 h 4558073"/>
                  <a:gd name="connsiteX4" fmla="*/ 13446 w 2812296"/>
                  <a:gd name="connsiteY4" fmla="*/ 2279107 h 4558073"/>
                  <a:gd name="connsiteX0" fmla="*/ 13446 w 2812296"/>
                  <a:gd name="connsiteY0" fmla="*/ 2279107 h 4558214"/>
                  <a:gd name="connsiteX1" fmla="*/ 1406148 w 2812296"/>
                  <a:gd name="connsiteY1" fmla="*/ 141 h 4558214"/>
                  <a:gd name="connsiteX2" fmla="*/ 2798850 w 2812296"/>
                  <a:gd name="connsiteY2" fmla="*/ 2279107 h 4558214"/>
                  <a:gd name="connsiteX3" fmla="*/ 1406148 w 2812296"/>
                  <a:gd name="connsiteY3" fmla="*/ 4558073 h 4558214"/>
                  <a:gd name="connsiteX4" fmla="*/ 13446 w 2812296"/>
                  <a:gd name="connsiteY4" fmla="*/ 2279107 h 4558214"/>
                  <a:gd name="connsiteX0" fmla="*/ 0 w 2813539"/>
                  <a:gd name="connsiteY0" fmla="*/ 2278966 h 4557932"/>
                  <a:gd name="connsiteX1" fmla="*/ 1392702 w 2813539"/>
                  <a:gd name="connsiteY1" fmla="*/ 0 h 4557932"/>
                  <a:gd name="connsiteX2" fmla="*/ 2813539 w 2813539"/>
                  <a:gd name="connsiteY2" fmla="*/ 2278966 h 4557932"/>
                  <a:gd name="connsiteX3" fmla="*/ 1392702 w 2813539"/>
                  <a:gd name="connsiteY3" fmla="*/ 4557932 h 4557932"/>
                  <a:gd name="connsiteX4" fmla="*/ 0 w 2813539"/>
                  <a:gd name="connsiteY4" fmla="*/ 2278966 h 4557932"/>
                  <a:gd name="connsiteX0" fmla="*/ 2836 w 2817841"/>
                  <a:gd name="connsiteY0" fmla="*/ 2279519 h 4558485"/>
                  <a:gd name="connsiteX1" fmla="*/ 1395538 w 2817841"/>
                  <a:gd name="connsiteY1" fmla="*/ 553 h 4558485"/>
                  <a:gd name="connsiteX2" fmla="*/ 2816375 w 2817841"/>
                  <a:gd name="connsiteY2" fmla="*/ 2279519 h 4558485"/>
                  <a:gd name="connsiteX3" fmla="*/ 1395538 w 2817841"/>
                  <a:gd name="connsiteY3" fmla="*/ 4558485 h 4558485"/>
                  <a:gd name="connsiteX4" fmla="*/ 2836 w 2817841"/>
                  <a:gd name="connsiteY4" fmla="*/ 2279519 h 4558485"/>
                  <a:gd name="connsiteX0" fmla="*/ 2836 w 2817841"/>
                  <a:gd name="connsiteY0" fmla="*/ 2279519 h 4558485"/>
                  <a:gd name="connsiteX1" fmla="*/ 1395538 w 2817841"/>
                  <a:gd name="connsiteY1" fmla="*/ 553 h 4558485"/>
                  <a:gd name="connsiteX2" fmla="*/ 2816375 w 2817841"/>
                  <a:gd name="connsiteY2" fmla="*/ 2279519 h 4558485"/>
                  <a:gd name="connsiteX3" fmla="*/ 1395538 w 2817841"/>
                  <a:gd name="connsiteY3" fmla="*/ 4558485 h 4558485"/>
                  <a:gd name="connsiteX4" fmla="*/ 2836 w 2817841"/>
                  <a:gd name="connsiteY4" fmla="*/ 2279519 h 4558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7841" h="4558485">
                    <a:moveTo>
                      <a:pt x="2836" y="2279519"/>
                    </a:moveTo>
                    <a:cubicBezTo>
                      <a:pt x="2836" y="1020881"/>
                      <a:pt x="-128462" y="28689"/>
                      <a:pt x="1395538" y="553"/>
                    </a:cubicBezTo>
                    <a:cubicBezTo>
                      <a:pt x="2919538" y="-27583"/>
                      <a:pt x="2816375" y="1020881"/>
                      <a:pt x="2816375" y="2279519"/>
                    </a:cubicBezTo>
                    <a:cubicBezTo>
                      <a:pt x="2816375" y="3538157"/>
                      <a:pt x="2024118" y="4558485"/>
                      <a:pt x="1395538" y="4558485"/>
                    </a:cubicBezTo>
                    <a:cubicBezTo>
                      <a:pt x="766958" y="4558485"/>
                      <a:pt x="2836" y="3538157"/>
                      <a:pt x="2836" y="2279519"/>
                    </a:cubicBezTo>
                    <a:close/>
                  </a:path>
                </a:pathLst>
              </a:custGeom>
              <a:noFill/>
              <a:ln w="266700">
                <a:solidFill>
                  <a:srgbClr val="5E5750"/>
                </a:solidFill>
              </a:ln>
              <a:effectLst>
                <a:outerShdw blurRad="50800" dist="127000" dir="42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590CB2C3-9012-45AA-A8A8-0DA16F78848C}"/>
                </a:ext>
              </a:extLst>
            </p:cNvPr>
            <p:cNvSpPr txBox="1"/>
            <p:nvPr/>
          </p:nvSpPr>
          <p:spPr>
            <a:xfrm>
              <a:off x="4889646" y="2500840"/>
              <a:ext cx="2483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PERUBAHAN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5781502B-85D1-4784-BF91-D83EAFAA5758}"/>
                </a:ext>
              </a:extLst>
            </p:cNvPr>
            <p:cNvSpPr/>
            <p:nvPr/>
          </p:nvSpPr>
          <p:spPr>
            <a:xfrm>
              <a:off x="4378646" y="2611998"/>
              <a:ext cx="450166" cy="990600"/>
            </a:xfrm>
            <a:prstGeom prst="ellipse">
              <a:avLst/>
            </a:prstGeom>
            <a:solidFill>
              <a:srgbClr val="5E5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8A2F1A16-92D5-4CC7-9BD4-C02ED52B9768}"/>
                </a:ext>
              </a:extLst>
            </p:cNvPr>
            <p:cNvSpPr txBox="1"/>
            <p:nvPr/>
          </p:nvSpPr>
          <p:spPr>
            <a:xfrm>
              <a:off x="4889646" y="3464184"/>
              <a:ext cx="2483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PERILAKU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CEA8804-FD37-4091-A95A-703762EEFB7F}"/>
                </a:ext>
              </a:extLst>
            </p:cNvPr>
            <p:cNvSpPr txBox="1"/>
            <p:nvPr/>
          </p:nvSpPr>
          <p:spPr>
            <a:xfrm>
              <a:off x="1019589" y="1855674"/>
              <a:ext cx="3687371" cy="56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50000"/>
                </a:lnSpc>
                <a:buClr>
                  <a:srgbClr val="000000"/>
                </a:buClr>
                <a:buSzPts val="2400"/>
              </a:pPr>
              <a:r>
                <a:rPr lang="id-ID" sz="11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Semangat untuk meningkatkan </a:t>
              </a:r>
              <a:r>
                <a:rPr lang="en-GB" sz="110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kompetensi</a:t>
              </a:r>
              <a:r>
                <a:rPr lang="en-GB" sz="11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 (</a:t>
              </a:r>
              <a:r>
                <a:rPr lang="en-GB" sz="110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Kompeten</a:t>
              </a:r>
              <a:endParaRPr lang="en-GB" sz="1100" dirty="0">
                <a:solidFill>
                  <a:schemeClr val="bg1"/>
                </a:solidFill>
                <a:latin typeface="Montserrat" panose="00000500000000000000" pitchFamily="50" charset="0"/>
                <a:ea typeface="Montserrat"/>
                <a:cs typeface="Calibri"/>
                <a:sym typeface="Montserrat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AC51CE94-4C42-43C5-8117-ACC91C2BBEE9}"/>
                </a:ext>
              </a:extLst>
            </p:cNvPr>
            <p:cNvSpPr txBox="1"/>
            <p:nvPr/>
          </p:nvSpPr>
          <p:spPr>
            <a:xfrm>
              <a:off x="2165268" y="2493730"/>
              <a:ext cx="282549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buClr>
                  <a:srgbClr val="000000"/>
                </a:buClr>
                <a:buSzPts val="2400"/>
              </a:pPr>
              <a:r>
                <a:rPr lang="en-US" sz="110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Saling</a:t>
              </a:r>
              <a:r>
                <a:rPr lang="en-US" sz="11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berbagi</a:t>
              </a:r>
              <a:r>
                <a:rPr lang="en-US" sz="11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ilmu</a:t>
              </a:r>
              <a:r>
                <a:rPr lang="en-US" sz="11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 (</a:t>
              </a:r>
              <a:r>
                <a:rPr lang="en-US" sz="110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Harmonis</a:t>
              </a:r>
              <a:r>
                <a:rPr lang="en-US" sz="11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)</a:t>
              </a:r>
              <a:endParaRPr lang="en-GB" sz="1100" dirty="0">
                <a:solidFill>
                  <a:schemeClr val="bg1"/>
                </a:solidFill>
                <a:latin typeface="Montserrat" panose="00000500000000000000" pitchFamily="50" charset="0"/>
                <a:ea typeface="Montserrat"/>
                <a:cs typeface="Calibri"/>
                <a:sym typeface="Montserrat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872E7D7A-724C-4741-8554-52F5D1C20176}"/>
                </a:ext>
              </a:extLst>
            </p:cNvPr>
            <p:cNvSpPr txBox="1"/>
            <p:nvPr/>
          </p:nvSpPr>
          <p:spPr>
            <a:xfrm>
              <a:off x="1125076" y="2852679"/>
              <a:ext cx="313977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2400"/>
              </a:pPr>
              <a:r>
                <a:rPr lang="en-GB" sz="110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Terjalin</a:t>
              </a:r>
              <a:r>
                <a:rPr lang="en-GB" sz="11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GB" sz="110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kerja</a:t>
              </a:r>
              <a:r>
                <a:rPr lang="en-GB" sz="11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 </a:t>
              </a:r>
              <a:r>
                <a:rPr lang="en-GB" sz="110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sama</a:t>
              </a:r>
              <a:r>
                <a:rPr lang="en-GB" sz="11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 yang </a:t>
              </a:r>
              <a:r>
                <a:rPr lang="en-GB" sz="110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sinergis</a:t>
              </a:r>
              <a:r>
                <a:rPr lang="en-GB" sz="11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 (</a:t>
              </a:r>
              <a:r>
                <a:rPr lang="en-GB" sz="110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Kolaboratif</a:t>
              </a:r>
              <a:r>
                <a:rPr lang="en-GB" sz="110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Montserrat"/>
                </a:rPr>
                <a:t>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E973DB6D-4A9A-42D3-947A-812E3F8E6ECA}"/>
                </a:ext>
              </a:extLst>
            </p:cNvPr>
            <p:cNvSpPr txBox="1"/>
            <p:nvPr/>
          </p:nvSpPr>
          <p:spPr>
            <a:xfrm>
              <a:off x="736500" y="3300084"/>
              <a:ext cx="405507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50000"/>
                </a:lnSpc>
                <a:buClr>
                  <a:srgbClr val="000000"/>
                </a:buClr>
                <a:buSzPts val="2400"/>
              </a:pP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Memahami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dan 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memenuhi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kebutuhan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masyarakat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akan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data 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statistik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 (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Berorientasi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Pelayanan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BA6F5FD3-50AE-41E0-809E-93772E357825}"/>
                </a:ext>
              </a:extLst>
            </p:cNvPr>
            <p:cNvSpPr txBox="1"/>
            <p:nvPr/>
          </p:nvSpPr>
          <p:spPr>
            <a:xfrm>
              <a:off x="1312040" y="3795428"/>
              <a:ext cx="332940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2400"/>
              </a:pP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Semangat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meningkatkan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kualitas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produk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dan 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pelayanan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BPS (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Berorientasi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 smtClean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Pelayanan</a:t>
              </a:r>
              <a:r>
                <a:rPr lang="en-US" sz="1050" dirty="0" smtClean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)</a:t>
              </a:r>
              <a:endParaRPr lang="en-GB" sz="1050" dirty="0">
                <a:solidFill>
                  <a:schemeClr val="bg1"/>
                </a:solidFill>
                <a:latin typeface="Montserrat" panose="00000500000000000000" pitchFamily="50" charset="0"/>
                <a:ea typeface="Montserrat"/>
                <a:cs typeface="Calibri"/>
                <a:sym typeface="Montserrat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46E135BF-86E6-434F-8223-77DFF531AACE}"/>
                </a:ext>
              </a:extLst>
            </p:cNvPr>
            <p:cNvSpPr txBox="1"/>
            <p:nvPr/>
          </p:nvSpPr>
          <p:spPr>
            <a:xfrm>
              <a:off x="1480046" y="4302453"/>
              <a:ext cx="332940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50000"/>
                </a:lnSpc>
                <a:buClr>
                  <a:srgbClr val="000000"/>
                </a:buClr>
                <a:buSzPts val="2400"/>
              </a:pPr>
              <a:r>
                <a:rPr lang="en-US" sz="1050" dirty="0" err="1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Cepat</a:t>
              </a:r>
              <a:r>
                <a:rPr lang="en-US" sz="1050" dirty="0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menyesuaikan</a:t>
              </a:r>
              <a:r>
                <a:rPr lang="en-US" sz="1050" dirty="0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diri</a:t>
              </a:r>
              <a:r>
                <a:rPr lang="en-US" sz="1050" dirty="0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menghadapi</a:t>
              </a:r>
              <a:r>
                <a:rPr lang="en-US" sz="1050" dirty="0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perubahan</a:t>
              </a:r>
              <a:r>
                <a:rPr lang="en-US" sz="1050" dirty="0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(</a:t>
              </a:r>
              <a:r>
                <a:rPr lang="en-US" sz="1050" dirty="0" err="1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Adaptif</a:t>
              </a:r>
              <a:r>
                <a:rPr lang="en-US" sz="1050" dirty="0"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A43DEFA3-0D2F-42D6-8729-EF0133CD807B}"/>
                </a:ext>
              </a:extLst>
            </p:cNvPr>
            <p:cNvSpPr txBox="1"/>
            <p:nvPr/>
          </p:nvSpPr>
          <p:spPr>
            <a:xfrm>
              <a:off x="1632441" y="4873719"/>
              <a:ext cx="3329408" cy="30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lnSpc>
                  <a:spcPct val="150000"/>
                </a:lnSpc>
                <a:buClr>
                  <a:srgbClr val="000000"/>
                </a:buClr>
                <a:buSzPts val="2400"/>
              </a:pP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Mengembangkan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kreatifitas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 (</a:t>
              </a:r>
              <a:r>
                <a:rPr lang="en-US" sz="1050" dirty="0" err="1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Inovatif</a:t>
              </a:r>
              <a:r>
                <a:rPr lang="en-US" sz="1050" dirty="0">
                  <a:solidFill>
                    <a:schemeClr val="bg1"/>
                  </a:solidFill>
                  <a:latin typeface="Montserrat" panose="00000500000000000000" pitchFamily="50" charset="0"/>
                  <a:ea typeface="Montserrat"/>
                  <a:cs typeface="Calibri"/>
                  <a:sym typeface="Calibri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60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mph" presetSubtype="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" presetID="6" presetClass="emph" presetSubtype="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 hidden="1"/>
          <p:cNvGrpSpPr/>
          <p:nvPr/>
        </p:nvGrpSpPr>
        <p:grpSpPr>
          <a:xfrm flipH="1">
            <a:off x="9235131" y="1951888"/>
            <a:ext cx="4254726" cy="6193764"/>
            <a:chOff x="4551528" y="2720648"/>
            <a:chExt cx="2905125" cy="4229100"/>
          </a:xfrm>
        </p:grpSpPr>
        <p:pic>
          <p:nvPicPr>
            <p:cNvPr id="14" name="Graphic 22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</a:blip>
            <a:stretch>
              <a:fillRect/>
            </a:stretch>
          </p:blipFill>
          <p:spPr>
            <a:xfrm flipV="1">
              <a:off x="5012568" y="2720648"/>
              <a:ext cx="2200275" cy="4229100"/>
            </a:xfrm>
            <a:prstGeom prst="rect">
              <a:avLst/>
            </a:prstGeom>
          </p:spPr>
        </p:pic>
        <p:pic>
          <p:nvPicPr>
            <p:cNvPr id="15" name="Graphic 23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</a:blip>
            <a:stretch>
              <a:fillRect/>
            </a:stretch>
          </p:blipFill>
          <p:spPr>
            <a:xfrm flipH="1">
              <a:off x="4551528" y="3921184"/>
              <a:ext cx="2905125" cy="2857500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70F0425D-6161-4850-A1DE-21170D1558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10"/>
          <a:stretch/>
        </p:blipFill>
        <p:spPr>
          <a:xfrm>
            <a:off x="-403089" y="-615486"/>
            <a:ext cx="4186857" cy="7959685"/>
          </a:xfrm>
          <a:prstGeom prst="roundRect">
            <a:avLst>
              <a:gd name="adj" fmla="val 3947"/>
            </a:avLst>
          </a:prstGeom>
        </p:spPr>
      </p:pic>
      <p:sp>
        <p:nvSpPr>
          <p:cNvPr id="16" name="Freeform: Shape 15"/>
          <p:cNvSpPr/>
          <p:nvPr/>
        </p:nvSpPr>
        <p:spPr>
          <a:xfrm rot="10800000">
            <a:off x="10552768" y="-999548"/>
            <a:ext cx="2808779" cy="2808779"/>
          </a:xfrm>
          <a:custGeom>
            <a:avLst/>
            <a:gdLst>
              <a:gd name="connsiteX0" fmla="*/ 2457217 w 4914434"/>
              <a:gd name="connsiteY0" fmla="*/ 782133 h 4914434"/>
              <a:gd name="connsiteX1" fmla="*/ 782133 w 4914434"/>
              <a:gd name="connsiteY1" fmla="*/ 2457217 h 4914434"/>
              <a:gd name="connsiteX2" fmla="*/ 2457217 w 4914434"/>
              <a:gd name="connsiteY2" fmla="*/ 4132301 h 4914434"/>
              <a:gd name="connsiteX3" fmla="*/ 4132301 w 4914434"/>
              <a:gd name="connsiteY3" fmla="*/ 2457217 h 4914434"/>
              <a:gd name="connsiteX4" fmla="*/ 2457217 w 4914434"/>
              <a:gd name="connsiteY4" fmla="*/ 782133 h 4914434"/>
              <a:gd name="connsiteX5" fmla="*/ 2457217 w 4914434"/>
              <a:gd name="connsiteY5" fmla="*/ 0 h 4914434"/>
              <a:gd name="connsiteX6" fmla="*/ 4914434 w 4914434"/>
              <a:gd name="connsiteY6" fmla="*/ 2457217 h 4914434"/>
              <a:gd name="connsiteX7" fmla="*/ 2457217 w 4914434"/>
              <a:gd name="connsiteY7" fmla="*/ 4914434 h 4914434"/>
              <a:gd name="connsiteX8" fmla="*/ 0 w 4914434"/>
              <a:gd name="connsiteY8" fmla="*/ 2457217 h 4914434"/>
              <a:gd name="connsiteX9" fmla="*/ 2457217 w 4914434"/>
              <a:gd name="connsiteY9" fmla="*/ 0 h 491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14434" h="4914434">
                <a:moveTo>
                  <a:pt x="2457217" y="782133"/>
                </a:moveTo>
                <a:cubicBezTo>
                  <a:pt x="1532094" y="782133"/>
                  <a:pt x="782133" y="1532094"/>
                  <a:pt x="782133" y="2457217"/>
                </a:cubicBezTo>
                <a:cubicBezTo>
                  <a:pt x="782133" y="3382340"/>
                  <a:pt x="1532094" y="4132301"/>
                  <a:pt x="2457217" y="4132301"/>
                </a:cubicBezTo>
                <a:cubicBezTo>
                  <a:pt x="3382340" y="4132301"/>
                  <a:pt x="4132301" y="3382340"/>
                  <a:pt x="4132301" y="2457217"/>
                </a:cubicBezTo>
                <a:cubicBezTo>
                  <a:pt x="4132301" y="1532094"/>
                  <a:pt x="3382340" y="782133"/>
                  <a:pt x="2457217" y="782133"/>
                </a:cubicBezTo>
                <a:close/>
                <a:moveTo>
                  <a:pt x="2457217" y="0"/>
                </a:moveTo>
                <a:cubicBezTo>
                  <a:pt x="3814300" y="0"/>
                  <a:pt x="4914434" y="1100134"/>
                  <a:pt x="4914434" y="2457217"/>
                </a:cubicBezTo>
                <a:cubicBezTo>
                  <a:pt x="4914434" y="3814300"/>
                  <a:pt x="3814300" y="4914434"/>
                  <a:pt x="2457217" y="4914434"/>
                </a:cubicBezTo>
                <a:cubicBezTo>
                  <a:pt x="1100134" y="4914434"/>
                  <a:pt x="0" y="3814300"/>
                  <a:pt x="0" y="2457217"/>
                </a:cubicBezTo>
                <a:cubicBezTo>
                  <a:pt x="0" y="1100134"/>
                  <a:pt x="1100134" y="0"/>
                  <a:pt x="2457217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68000"/>
                </a:schemeClr>
              </a:gs>
              <a:gs pos="60000">
                <a:schemeClr val="accent5">
                  <a:alpha val="27000"/>
                </a:schemeClr>
              </a:gs>
              <a:gs pos="83000">
                <a:schemeClr val="accent5">
                  <a:alpha val="5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-3581195" y="-145409"/>
            <a:ext cx="7399311" cy="7180979"/>
          </a:xfrm>
          <a:prstGeom prst="roundRect">
            <a:avLst>
              <a:gd name="adj" fmla="val 7843"/>
            </a:avLst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alpha val="4000"/>
                  <a:lumMod val="57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Google Shape;226;p5">
            <a:extLst>
              <a:ext uri="{FF2B5EF4-FFF2-40B4-BE49-F238E27FC236}">
                <a16:creationId xmlns="" xmlns:a16="http://schemas.microsoft.com/office/drawing/2014/main" id="{A29FF39E-C7F6-4921-B9AC-2BFFF4FF3AF9}"/>
              </a:ext>
            </a:extLst>
          </p:cNvPr>
          <p:cNvSpPr/>
          <p:nvPr/>
        </p:nvSpPr>
        <p:spPr>
          <a:xfrm rot="5400000">
            <a:off x="6078011" y="1307167"/>
            <a:ext cx="1268722" cy="1228427"/>
          </a:xfrm>
          <a:custGeom>
            <a:avLst/>
            <a:gdLst/>
            <a:ahLst/>
            <a:cxnLst/>
            <a:rect l="l" t="t" r="r" b="b"/>
            <a:pathLst>
              <a:path w="1268722" h="1228427" extrusionOk="0">
                <a:moveTo>
                  <a:pt x="0" y="1228427"/>
                </a:moveTo>
                <a:lnTo>
                  <a:pt x="0" y="0"/>
                </a:lnTo>
                <a:lnTo>
                  <a:pt x="1267079" y="0"/>
                </a:lnTo>
                <a:lnTo>
                  <a:pt x="1268722" y="0"/>
                </a:lnTo>
                <a:lnTo>
                  <a:pt x="1268722" y="1228427"/>
                </a:lnTo>
                <a:lnTo>
                  <a:pt x="0" y="1228427"/>
                </a:lnTo>
                <a:close/>
              </a:path>
            </a:pathLst>
          </a:custGeom>
          <a:solidFill>
            <a:srgbClr val="1B6A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227;p5">
            <a:extLst>
              <a:ext uri="{FF2B5EF4-FFF2-40B4-BE49-F238E27FC236}">
                <a16:creationId xmlns="" xmlns:a16="http://schemas.microsoft.com/office/drawing/2014/main" id="{94F4C209-B181-4CEA-9224-8E8EAF8AD17E}"/>
              </a:ext>
            </a:extLst>
          </p:cNvPr>
          <p:cNvSpPr/>
          <p:nvPr/>
        </p:nvSpPr>
        <p:spPr>
          <a:xfrm rot="5400000">
            <a:off x="7679076" y="1065157"/>
            <a:ext cx="1267079" cy="1710803"/>
          </a:xfrm>
          <a:custGeom>
            <a:avLst/>
            <a:gdLst/>
            <a:ahLst/>
            <a:cxnLst/>
            <a:rect l="l" t="t" r="r" b="b"/>
            <a:pathLst>
              <a:path w="1267079" h="1710803" extrusionOk="0">
                <a:moveTo>
                  <a:pt x="0" y="1710803"/>
                </a:moveTo>
                <a:lnTo>
                  <a:pt x="0" y="0"/>
                </a:lnTo>
                <a:lnTo>
                  <a:pt x="1014240" y="0"/>
                </a:lnTo>
                <a:lnTo>
                  <a:pt x="1267079" y="263015"/>
                </a:lnTo>
                <a:lnTo>
                  <a:pt x="1267079" y="1710803"/>
                </a:lnTo>
                <a:lnTo>
                  <a:pt x="0" y="1710803"/>
                </a:lnTo>
                <a:close/>
              </a:path>
            </a:pathLst>
          </a:custGeom>
          <a:solidFill>
            <a:srgbClr val="6286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228;p5">
            <a:extLst>
              <a:ext uri="{FF2B5EF4-FFF2-40B4-BE49-F238E27FC236}">
                <a16:creationId xmlns="" xmlns:a16="http://schemas.microsoft.com/office/drawing/2014/main" id="{018EF86C-98B2-4AA6-A7D4-495AB7C26206}"/>
              </a:ext>
            </a:extLst>
          </p:cNvPr>
          <p:cNvSpPr/>
          <p:nvPr/>
        </p:nvSpPr>
        <p:spPr>
          <a:xfrm rot="5400000">
            <a:off x="7421114" y="2075001"/>
            <a:ext cx="753400" cy="1972851"/>
          </a:xfrm>
          <a:custGeom>
            <a:avLst/>
            <a:gdLst/>
            <a:ahLst/>
            <a:cxnLst/>
            <a:rect l="l" t="t" r="r" b="b"/>
            <a:pathLst>
              <a:path w="753400" h="1972851" extrusionOk="0">
                <a:moveTo>
                  <a:pt x="0" y="1432335"/>
                </a:moveTo>
                <a:lnTo>
                  <a:pt x="0" y="0"/>
                </a:lnTo>
                <a:lnTo>
                  <a:pt x="154080" y="140862"/>
                </a:lnTo>
                <a:cubicBezTo>
                  <a:pt x="340332" y="300067"/>
                  <a:pt x="533652" y="443597"/>
                  <a:pt x="734041" y="571453"/>
                </a:cubicBezTo>
                <a:lnTo>
                  <a:pt x="753400" y="582802"/>
                </a:lnTo>
                <a:lnTo>
                  <a:pt x="753400" y="1972851"/>
                </a:lnTo>
                <a:lnTo>
                  <a:pt x="619594" y="1885817"/>
                </a:lnTo>
                <a:cubicBezTo>
                  <a:pt x="457161" y="1776402"/>
                  <a:pt x="292117" y="1657766"/>
                  <a:pt x="124460" y="1529911"/>
                </a:cubicBezTo>
                <a:lnTo>
                  <a:pt x="0" y="1432335"/>
                </a:lnTo>
                <a:close/>
              </a:path>
            </a:pathLst>
          </a:custGeom>
          <a:solidFill>
            <a:srgbClr val="9126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29;p5">
            <a:extLst>
              <a:ext uri="{FF2B5EF4-FFF2-40B4-BE49-F238E27FC236}">
                <a16:creationId xmlns="" xmlns:a16="http://schemas.microsoft.com/office/drawing/2014/main" id="{8840949A-ED23-4223-B727-14A09364BC08}"/>
              </a:ext>
            </a:extLst>
          </p:cNvPr>
          <p:cNvSpPr/>
          <p:nvPr/>
        </p:nvSpPr>
        <p:spPr>
          <a:xfrm rot="5400000">
            <a:off x="6737906" y="3083121"/>
            <a:ext cx="901318" cy="1872584"/>
          </a:xfrm>
          <a:custGeom>
            <a:avLst/>
            <a:gdLst/>
            <a:ahLst/>
            <a:cxnLst/>
            <a:rect l="l" t="t" r="r" b="b"/>
            <a:pathLst>
              <a:path w="901318" h="1872584" extrusionOk="0">
                <a:moveTo>
                  <a:pt x="0" y="1397356"/>
                </a:moveTo>
                <a:lnTo>
                  <a:pt x="0" y="0"/>
                </a:lnTo>
                <a:lnTo>
                  <a:pt x="225513" y="132207"/>
                </a:lnTo>
                <a:cubicBezTo>
                  <a:pt x="354137" y="201513"/>
                  <a:pt x="486219" y="266747"/>
                  <a:pt x="621758" y="327909"/>
                </a:cubicBezTo>
                <a:lnTo>
                  <a:pt x="901318" y="442731"/>
                </a:lnTo>
                <a:lnTo>
                  <a:pt x="901318" y="1872584"/>
                </a:lnTo>
                <a:lnTo>
                  <a:pt x="678810" y="1772279"/>
                </a:lnTo>
                <a:cubicBezTo>
                  <a:pt x="526827" y="1699746"/>
                  <a:pt x="372232" y="1617992"/>
                  <a:pt x="215025" y="1527018"/>
                </a:cubicBezTo>
                <a:lnTo>
                  <a:pt x="0" y="1397356"/>
                </a:lnTo>
                <a:close/>
              </a:path>
            </a:pathLst>
          </a:custGeom>
          <a:solidFill>
            <a:srgbClr val="0C4F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30;p5">
            <a:extLst>
              <a:ext uri="{FF2B5EF4-FFF2-40B4-BE49-F238E27FC236}">
                <a16:creationId xmlns="" xmlns:a16="http://schemas.microsoft.com/office/drawing/2014/main" id="{F3DE61F3-683A-4351-A3D7-235291EB98EC}"/>
              </a:ext>
            </a:extLst>
          </p:cNvPr>
          <p:cNvSpPr/>
          <p:nvPr/>
        </p:nvSpPr>
        <p:spPr>
          <a:xfrm rot="5400000">
            <a:off x="6259424" y="4233413"/>
            <a:ext cx="1001763" cy="1736337"/>
          </a:xfrm>
          <a:custGeom>
            <a:avLst/>
            <a:gdLst/>
            <a:ahLst/>
            <a:cxnLst/>
            <a:rect l="l" t="t" r="r" b="b"/>
            <a:pathLst>
              <a:path w="1001763" h="1736337" extrusionOk="0">
                <a:moveTo>
                  <a:pt x="0" y="1428357"/>
                </a:moveTo>
                <a:lnTo>
                  <a:pt x="0" y="0"/>
                </a:lnTo>
                <a:lnTo>
                  <a:pt x="6803" y="2794"/>
                </a:lnTo>
                <a:cubicBezTo>
                  <a:pt x="149258" y="55811"/>
                  <a:pt x="295170" y="104756"/>
                  <a:pt x="444540" y="149628"/>
                </a:cubicBezTo>
                <a:cubicBezTo>
                  <a:pt x="560717" y="185280"/>
                  <a:pt x="682195" y="218013"/>
                  <a:pt x="808975" y="247825"/>
                </a:cubicBezTo>
                <a:lnTo>
                  <a:pt x="1001763" y="290056"/>
                </a:lnTo>
                <a:lnTo>
                  <a:pt x="1001763" y="1736337"/>
                </a:lnTo>
                <a:lnTo>
                  <a:pt x="876054" y="1706948"/>
                </a:lnTo>
                <a:cubicBezTo>
                  <a:pt x="598520" y="1637335"/>
                  <a:pt x="341042" y="1558212"/>
                  <a:pt x="103617" y="1469581"/>
                </a:cubicBezTo>
                <a:lnTo>
                  <a:pt x="0" y="1428357"/>
                </a:lnTo>
                <a:close/>
              </a:path>
            </a:pathLst>
          </a:custGeom>
          <a:solidFill>
            <a:srgbClr val="ED59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231;p5">
            <a:extLst>
              <a:ext uri="{FF2B5EF4-FFF2-40B4-BE49-F238E27FC236}">
                <a16:creationId xmlns="" xmlns:a16="http://schemas.microsoft.com/office/drawing/2014/main" id="{CBD3CC76-BE73-4772-8AA0-A495DFED6516}"/>
              </a:ext>
            </a:extLst>
          </p:cNvPr>
          <p:cNvSpPr/>
          <p:nvPr/>
        </p:nvSpPr>
        <p:spPr>
          <a:xfrm rot="5400000">
            <a:off x="6023375" y="5403498"/>
            <a:ext cx="960751" cy="1619936"/>
          </a:xfrm>
          <a:custGeom>
            <a:avLst/>
            <a:gdLst/>
            <a:ahLst/>
            <a:cxnLst/>
            <a:rect l="l" t="t" r="r" b="b"/>
            <a:pathLst>
              <a:path w="960751" h="1619936" extrusionOk="0">
                <a:moveTo>
                  <a:pt x="0" y="1452119"/>
                </a:moveTo>
                <a:lnTo>
                  <a:pt x="0" y="0"/>
                </a:lnTo>
                <a:lnTo>
                  <a:pt x="72830" y="13748"/>
                </a:lnTo>
                <a:cubicBezTo>
                  <a:pt x="347597" y="61694"/>
                  <a:pt x="643571" y="97961"/>
                  <a:pt x="960751" y="122548"/>
                </a:cubicBezTo>
                <a:lnTo>
                  <a:pt x="960751" y="1619936"/>
                </a:lnTo>
                <a:cubicBezTo>
                  <a:pt x="629740" y="1575678"/>
                  <a:pt x="318783" y="1521912"/>
                  <a:pt x="27880" y="1458637"/>
                </a:cubicBezTo>
                <a:lnTo>
                  <a:pt x="0" y="1452119"/>
                </a:lnTo>
                <a:close/>
              </a:path>
            </a:pathLst>
          </a:custGeom>
          <a:solidFill>
            <a:srgbClr val="DE1C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238;p5">
            <a:extLst>
              <a:ext uri="{FF2B5EF4-FFF2-40B4-BE49-F238E27FC236}">
                <a16:creationId xmlns="" xmlns:a16="http://schemas.microsoft.com/office/drawing/2014/main" id="{F0287C04-F169-492B-8E98-2194A62CE448}"/>
              </a:ext>
            </a:extLst>
          </p:cNvPr>
          <p:cNvSpPr txBox="1"/>
          <p:nvPr/>
        </p:nvSpPr>
        <p:spPr>
          <a:xfrm>
            <a:off x="4960637" y="201847"/>
            <a:ext cx="8154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9" name="Google Shape;239;p5">
            <a:extLst>
              <a:ext uri="{FF2B5EF4-FFF2-40B4-BE49-F238E27FC236}">
                <a16:creationId xmlns="" xmlns:a16="http://schemas.microsoft.com/office/drawing/2014/main" id="{93B4591E-8C87-49CA-BE2B-EC73E8364235}"/>
              </a:ext>
            </a:extLst>
          </p:cNvPr>
          <p:cNvCxnSpPr/>
          <p:nvPr/>
        </p:nvCxnSpPr>
        <p:spPr>
          <a:xfrm>
            <a:off x="6040101" y="193186"/>
            <a:ext cx="0" cy="2337229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" name="Google Shape;240;p5">
            <a:extLst>
              <a:ext uri="{FF2B5EF4-FFF2-40B4-BE49-F238E27FC236}">
                <a16:creationId xmlns="" xmlns:a16="http://schemas.microsoft.com/office/drawing/2014/main" id="{A14DA504-5600-4E81-8803-D4E01701970F}"/>
              </a:ext>
            </a:extLst>
          </p:cNvPr>
          <p:cNvCxnSpPr/>
          <p:nvPr/>
        </p:nvCxnSpPr>
        <p:spPr>
          <a:xfrm>
            <a:off x="7383556" y="193186"/>
            <a:ext cx="0" cy="2337229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" name="Google Shape;241;p5">
            <a:extLst>
              <a:ext uri="{FF2B5EF4-FFF2-40B4-BE49-F238E27FC236}">
                <a16:creationId xmlns="" xmlns:a16="http://schemas.microsoft.com/office/drawing/2014/main" id="{FB447A22-9E4D-4839-A5E1-DFC68B0E935B}"/>
              </a:ext>
            </a:extLst>
          </p:cNvPr>
          <p:cNvCxnSpPr/>
          <p:nvPr/>
        </p:nvCxnSpPr>
        <p:spPr>
          <a:xfrm rot="10800000">
            <a:off x="5693782" y="6744641"/>
            <a:ext cx="4158696" cy="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" name="Google Shape;242;p5">
            <a:extLst>
              <a:ext uri="{FF2B5EF4-FFF2-40B4-BE49-F238E27FC236}">
                <a16:creationId xmlns="" xmlns:a16="http://schemas.microsoft.com/office/drawing/2014/main" id="{95296DAF-3D20-424F-BBC9-9E53FCBF52A6}"/>
              </a:ext>
            </a:extLst>
          </p:cNvPr>
          <p:cNvCxnSpPr/>
          <p:nvPr/>
        </p:nvCxnSpPr>
        <p:spPr>
          <a:xfrm rot="10800000">
            <a:off x="5835066" y="5682291"/>
            <a:ext cx="4158696" cy="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" name="Google Shape;243;p5">
            <a:extLst>
              <a:ext uri="{FF2B5EF4-FFF2-40B4-BE49-F238E27FC236}">
                <a16:creationId xmlns="" xmlns:a16="http://schemas.microsoft.com/office/drawing/2014/main" id="{06306777-2E3B-4BF1-AED8-932D7EB9D55E}"/>
              </a:ext>
            </a:extLst>
          </p:cNvPr>
          <p:cNvCxnSpPr/>
          <p:nvPr/>
        </p:nvCxnSpPr>
        <p:spPr>
          <a:xfrm rot="10800000">
            <a:off x="6252273" y="4549898"/>
            <a:ext cx="4158696" cy="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" name="Google Shape;244;p5">
            <a:extLst>
              <a:ext uri="{FF2B5EF4-FFF2-40B4-BE49-F238E27FC236}">
                <a16:creationId xmlns="" xmlns:a16="http://schemas.microsoft.com/office/drawing/2014/main" id="{02CEF5A4-99DD-4F5F-B948-FA9B4F2D4906}"/>
              </a:ext>
            </a:extLst>
          </p:cNvPr>
          <p:cNvCxnSpPr/>
          <p:nvPr/>
        </p:nvCxnSpPr>
        <p:spPr>
          <a:xfrm rot="10800000">
            <a:off x="6754542" y="3529239"/>
            <a:ext cx="4158696" cy="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245;p5">
            <a:extLst>
              <a:ext uri="{FF2B5EF4-FFF2-40B4-BE49-F238E27FC236}">
                <a16:creationId xmlns="" xmlns:a16="http://schemas.microsoft.com/office/drawing/2014/main" id="{7D04F38C-DC68-44C4-9452-E5C331B9CA6D}"/>
              </a:ext>
            </a:extLst>
          </p:cNvPr>
          <p:cNvCxnSpPr/>
          <p:nvPr/>
        </p:nvCxnSpPr>
        <p:spPr>
          <a:xfrm rot="10800000">
            <a:off x="7417165" y="2641441"/>
            <a:ext cx="4158696" cy="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246;p5">
            <a:extLst>
              <a:ext uri="{FF2B5EF4-FFF2-40B4-BE49-F238E27FC236}">
                <a16:creationId xmlns="" xmlns:a16="http://schemas.microsoft.com/office/drawing/2014/main" id="{ADC28BEC-C35E-4A9D-905B-62B0689370C5}"/>
              </a:ext>
            </a:extLst>
          </p:cNvPr>
          <p:cNvSpPr txBox="1"/>
          <p:nvPr/>
        </p:nvSpPr>
        <p:spPr>
          <a:xfrm>
            <a:off x="6301735" y="201847"/>
            <a:ext cx="8154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Google Shape;247;p5">
            <a:extLst>
              <a:ext uri="{FF2B5EF4-FFF2-40B4-BE49-F238E27FC236}">
                <a16:creationId xmlns="" xmlns:a16="http://schemas.microsoft.com/office/drawing/2014/main" id="{8E857056-C5EB-4D4F-820C-97F37BF13883}"/>
              </a:ext>
            </a:extLst>
          </p:cNvPr>
          <p:cNvSpPr txBox="1"/>
          <p:nvPr/>
        </p:nvSpPr>
        <p:spPr>
          <a:xfrm>
            <a:off x="7924900" y="201847"/>
            <a:ext cx="8154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Google Shape;248;p5">
            <a:extLst>
              <a:ext uri="{FF2B5EF4-FFF2-40B4-BE49-F238E27FC236}">
                <a16:creationId xmlns="" xmlns:a16="http://schemas.microsoft.com/office/drawing/2014/main" id="{C48C1345-D264-40F0-8DF3-DE23D5654B76}"/>
              </a:ext>
            </a:extLst>
          </p:cNvPr>
          <p:cNvSpPr txBox="1"/>
          <p:nvPr/>
        </p:nvSpPr>
        <p:spPr>
          <a:xfrm>
            <a:off x="8426152" y="2895300"/>
            <a:ext cx="8154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Google Shape;249;p5">
            <a:extLst>
              <a:ext uri="{FF2B5EF4-FFF2-40B4-BE49-F238E27FC236}">
                <a16:creationId xmlns="" xmlns:a16="http://schemas.microsoft.com/office/drawing/2014/main" id="{0F92A693-614C-414B-8D88-9C6C0EC12321}"/>
              </a:ext>
            </a:extLst>
          </p:cNvPr>
          <p:cNvSpPr txBox="1"/>
          <p:nvPr/>
        </p:nvSpPr>
        <p:spPr>
          <a:xfrm>
            <a:off x="7800578" y="3892710"/>
            <a:ext cx="8154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  <a:sym typeface="Open Sans ExtraBold"/>
              </a:rPr>
              <a:t>05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Google Shape;250;p5">
            <a:extLst>
              <a:ext uri="{FF2B5EF4-FFF2-40B4-BE49-F238E27FC236}">
                <a16:creationId xmlns="" xmlns:a16="http://schemas.microsoft.com/office/drawing/2014/main" id="{08219498-7F4E-4033-8A51-C48B12E4E47E}"/>
              </a:ext>
            </a:extLst>
          </p:cNvPr>
          <p:cNvSpPr txBox="1"/>
          <p:nvPr/>
        </p:nvSpPr>
        <p:spPr>
          <a:xfrm>
            <a:off x="7365392" y="4901526"/>
            <a:ext cx="8154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  <a:sym typeface="Open Sans ExtraBold"/>
              </a:rPr>
              <a:t>06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" name="Google Shape;251;p5">
            <a:extLst>
              <a:ext uri="{FF2B5EF4-FFF2-40B4-BE49-F238E27FC236}">
                <a16:creationId xmlns="" xmlns:a16="http://schemas.microsoft.com/office/drawing/2014/main" id="{46B3F731-D045-4395-B16B-1A95A94EC901}"/>
              </a:ext>
            </a:extLst>
          </p:cNvPr>
          <p:cNvSpPr txBox="1"/>
          <p:nvPr/>
        </p:nvSpPr>
        <p:spPr>
          <a:xfrm>
            <a:off x="7098939" y="6025166"/>
            <a:ext cx="8154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  <a:sym typeface="Open Sans ExtraBold"/>
              </a:rPr>
              <a:t>07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Google Shape;252;p5">
            <a:extLst>
              <a:ext uri="{FF2B5EF4-FFF2-40B4-BE49-F238E27FC236}">
                <a16:creationId xmlns="" xmlns:a16="http://schemas.microsoft.com/office/drawing/2014/main" id="{26B9E363-8CA9-40D1-B713-49397809BA04}"/>
              </a:ext>
            </a:extLst>
          </p:cNvPr>
          <p:cNvSpPr txBox="1"/>
          <p:nvPr/>
        </p:nvSpPr>
        <p:spPr>
          <a:xfrm>
            <a:off x="4509968" y="652753"/>
            <a:ext cx="1537629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Digunakan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untuk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B-Four,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Eksis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, dan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Eksotik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253;p5">
            <a:extLst>
              <a:ext uri="{FF2B5EF4-FFF2-40B4-BE49-F238E27FC236}">
                <a16:creationId xmlns="" xmlns:a16="http://schemas.microsoft.com/office/drawing/2014/main" id="{300E4314-EB20-43CF-99EF-8C1B0C240168}"/>
              </a:ext>
            </a:extLst>
          </p:cNvPr>
          <p:cNvSpPr txBox="1"/>
          <p:nvPr/>
        </p:nvSpPr>
        <p:spPr>
          <a:xfrm>
            <a:off x="6098159" y="657043"/>
            <a:ext cx="1228427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Digunakan untuk B-Four dan Eksis</a:t>
            </a:r>
          </a:p>
        </p:txBody>
      </p:sp>
      <p:sp>
        <p:nvSpPr>
          <p:cNvPr id="74" name="Google Shape;254;p5">
            <a:extLst>
              <a:ext uri="{FF2B5EF4-FFF2-40B4-BE49-F238E27FC236}">
                <a16:creationId xmlns="" xmlns:a16="http://schemas.microsoft.com/office/drawing/2014/main" id="{C2A514FD-6756-457A-8C6D-A3A3E569C167}"/>
              </a:ext>
            </a:extLst>
          </p:cNvPr>
          <p:cNvSpPr txBox="1"/>
          <p:nvPr/>
        </p:nvSpPr>
        <p:spPr>
          <a:xfrm>
            <a:off x="7599521" y="689300"/>
            <a:ext cx="1364341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defRPr/>
            </a:pPr>
            <a:r>
              <a:rPr lang="nl-NL" sz="1050" dirty="0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Digunakan untuk B-Four dan Eksis</a:t>
            </a:r>
          </a:p>
        </p:txBody>
      </p:sp>
      <p:sp>
        <p:nvSpPr>
          <p:cNvPr id="75" name="Google Shape;255;p5">
            <a:extLst>
              <a:ext uri="{FF2B5EF4-FFF2-40B4-BE49-F238E27FC236}">
                <a16:creationId xmlns="" xmlns:a16="http://schemas.microsoft.com/office/drawing/2014/main" id="{567E7F2A-840A-4161-A09D-4A4C72669245}"/>
              </a:ext>
            </a:extLst>
          </p:cNvPr>
          <p:cNvSpPr txBox="1"/>
          <p:nvPr/>
        </p:nvSpPr>
        <p:spPr>
          <a:xfrm>
            <a:off x="9071194" y="2877542"/>
            <a:ext cx="136434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Digunakan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untuk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Eksis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256;p5">
            <a:extLst>
              <a:ext uri="{FF2B5EF4-FFF2-40B4-BE49-F238E27FC236}">
                <a16:creationId xmlns="" xmlns:a16="http://schemas.microsoft.com/office/drawing/2014/main" id="{A6275733-F6AA-4451-A910-7090D004499A}"/>
              </a:ext>
            </a:extLst>
          </p:cNvPr>
          <p:cNvSpPr txBox="1"/>
          <p:nvPr/>
        </p:nvSpPr>
        <p:spPr>
          <a:xfrm>
            <a:off x="8525316" y="3892710"/>
            <a:ext cx="136434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defRPr/>
            </a:pPr>
            <a:r>
              <a:rPr lang="en-US" sz="1050" dirty="0" err="1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Digunakan</a:t>
            </a:r>
            <a:r>
              <a:rPr lang="en-US" sz="1050" dirty="0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untuk</a:t>
            </a:r>
            <a:r>
              <a:rPr lang="en-US" sz="1050" dirty="0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Eksis</a:t>
            </a:r>
            <a:endParaRPr lang="en-US" sz="1050" dirty="0">
              <a:solidFill>
                <a:prstClr val="black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257;p5">
            <a:extLst>
              <a:ext uri="{FF2B5EF4-FFF2-40B4-BE49-F238E27FC236}">
                <a16:creationId xmlns="" xmlns:a16="http://schemas.microsoft.com/office/drawing/2014/main" id="{B08AA4CF-0A37-4A31-83F7-FD8EBF8FC7FC}"/>
              </a:ext>
            </a:extLst>
          </p:cNvPr>
          <p:cNvSpPr txBox="1"/>
          <p:nvPr/>
        </p:nvSpPr>
        <p:spPr>
          <a:xfrm>
            <a:off x="8066715" y="4734594"/>
            <a:ext cx="1364341" cy="90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defRPr/>
            </a:pPr>
            <a:r>
              <a:rPr lang="en-US" sz="1050" dirty="0" err="1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Untuk</a:t>
            </a:r>
            <a:r>
              <a:rPr lang="en-US" sz="1050" dirty="0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pembuatan</a:t>
            </a:r>
            <a:r>
              <a:rPr lang="en-US" sz="1050" dirty="0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flyer, virtual background, dan </a:t>
            </a:r>
            <a:r>
              <a:rPr lang="en-US" sz="1050" dirty="0" err="1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praktek</a:t>
            </a:r>
            <a:r>
              <a:rPr lang="en-US" sz="1050" dirty="0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B-Four</a:t>
            </a:r>
          </a:p>
        </p:txBody>
      </p:sp>
      <p:sp>
        <p:nvSpPr>
          <p:cNvPr id="78" name="Google Shape;258;p5">
            <a:extLst>
              <a:ext uri="{FF2B5EF4-FFF2-40B4-BE49-F238E27FC236}">
                <a16:creationId xmlns="" xmlns:a16="http://schemas.microsoft.com/office/drawing/2014/main" id="{F54A9BD2-E345-4B37-B347-CF16FDCB85D6}"/>
              </a:ext>
            </a:extLst>
          </p:cNvPr>
          <p:cNvSpPr txBox="1"/>
          <p:nvPr/>
        </p:nvSpPr>
        <p:spPr>
          <a:xfrm>
            <a:off x="7773129" y="5985927"/>
            <a:ext cx="1364341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defRPr/>
            </a:pPr>
            <a:r>
              <a:rPr lang="en-US" sz="1050" dirty="0" err="1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Untuk</a:t>
            </a:r>
            <a:r>
              <a:rPr lang="en-US" sz="1050" dirty="0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penyimpanan</a:t>
            </a:r>
            <a:r>
              <a:rPr lang="en-US" sz="1050" dirty="0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aplikasi</a:t>
            </a:r>
            <a:endParaRPr lang="en-US" sz="1050" dirty="0">
              <a:solidFill>
                <a:prstClr val="black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259;p5">
            <a:extLst>
              <a:ext uri="{FF2B5EF4-FFF2-40B4-BE49-F238E27FC236}">
                <a16:creationId xmlns="" xmlns:a16="http://schemas.microsoft.com/office/drawing/2014/main" id="{485715E8-38E5-4B3A-8F4A-3C20CE1F32DD}"/>
              </a:ext>
            </a:extLst>
          </p:cNvPr>
          <p:cNvSpPr txBox="1"/>
          <p:nvPr/>
        </p:nvSpPr>
        <p:spPr>
          <a:xfrm>
            <a:off x="9240998" y="1361800"/>
            <a:ext cx="209601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Open Sans SemiBold"/>
                <a:ea typeface="+mn-ea"/>
                <a:cs typeface="Open Sans SemiBold"/>
                <a:sym typeface="Open Sans SemiBold"/>
              </a:rPr>
              <a:t>SUDAH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Open Sans SemiBold"/>
                <a:ea typeface="+mn-ea"/>
                <a:cs typeface="Open Sans SemiBold"/>
                <a:sym typeface="Open Sans SemiBold"/>
              </a:rPr>
              <a:t>TERSEDIA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Google Shape;261;p5">
            <a:extLst>
              <a:ext uri="{FF2B5EF4-FFF2-40B4-BE49-F238E27FC236}">
                <a16:creationId xmlns="" xmlns:a16="http://schemas.microsoft.com/office/drawing/2014/main" id="{DFAED77D-5C63-4D08-88C4-192BF9D2A86D}"/>
              </a:ext>
            </a:extLst>
          </p:cNvPr>
          <p:cNvSpPr/>
          <p:nvPr/>
        </p:nvSpPr>
        <p:spPr>
          <a:xfrm rot="5400000">
            <a:off x="4740358" y="1328199"/>
            <a:ext cx="1267079" cy="1184721"/>
          </a:xfrm>
          <a:custGeom>
            <a:avLst/>
            <a:gdLst/>
            <a:ahLst/>
            <a:cxnLst/>
            <a:rect l="l" t="t" r="r" b="b"/>
            <a:pathLst>
              <a:path w="1268722" h="1184721" extrusionOk="0">
                <a:moveTo>
                  <a:pt x="0" y="1184721"/>
                </a:moveTo>
                <a:lnTo>
                  <a:pt x="0" y="0"/>
                </a:lnTo>
                <a:lnTo>
                  <a:pt x="1268722" y="0"/>
                </a:lnTo>
                <a:lnTo>
                  <a:pt x="1268722" y="1184721"/>
                </a:lnTo>
                <a:lnTo>
                  <a:pt x="0" y="1184721"/>
                </a:lnTo>
                <a:close/>
              </a:path>
            </a:pathLst>
          </a:custGeom>
          <a:solidFill>
            <a:srgbClr val="164A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263;p5">
            <a:extLst>
              <a:ext uri="{FF2B5EF4-FFF2-40B4-BE49-F238E27FC236}">
                <a16:creationId xmlns="" xmlns:a16="http://schemas.microsoft.com/office/drawing/2014/main" id="{E9179CDE-8055-4C02-9548-AB00DEBCEA6B}"/>
              </a:ext>
            </a:extLst>
          </p:cNvPr>
          <p:cNvSpPr txBox="1"/>
          <p:nvPr/>
        </p:nvSpPr>
        <p:spPr>
          <a:xfrm>
            <a:off x="4737092" y="1852133"/>
            <a:ext cx="12313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Aplikasi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/>
                <a:ea typeface="+mn-ea"/>
                <a:cs typeface="Open Sans SemiBold"/>
                <a:sym typeface="Open Sans SemiBold"/>
              </a:rPr>
              <a:t>zoom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4" name="Google Shape;264;p5">
            <a:extLst>
              <a:ext uri="{FF2B5EF4-FFF2-40B4-BE49-F238E27FC236}">
                <a16:creationId xmlns="" xmlns:a16="http://schemas.microsoft.com/office/drawing/2014/main" id="{633B61E8-8631-4785-8F02-4BC978BCDA30}"/>
              </a:ext>
            </a:extLst>
          </p:cNvPr>
          <p:cNvSpPr txBox="1"/>
          <p:nvPr/>
        </p:nvSpPr>
        <p:spPr>
          <a:xfrm>
            <a:off x="7658592" y="1852133"/>
            <a:ext cx="12313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Web Camera</a:t>
            </a:r>
          </a:p>
        </p:txBody>
      </p:sp>
      <p:sp>
        <p:nvSpPr>
          <p:cNvPr id="85" name="Google Shape;265;p5">
            <a:extLst>
              <a:ext uri="{FF2B5EF4-FFF2-40B4-BE49-F238E27FC236}">
                <a16:creationId xmlns="" xmlns:a16="http://schemas.microsoft.com/office/drawing/2014/main" id="{5F8D09CD-350B-4AF0-B4C2-077674A83193}"/>
              </a:ext>
            </a:extLst>
          </p:cNvPr>
          <p:cNvSpPr txBox="1"/>
          <p:nvPr/>
        </p:nvSpPr>
        <p:spPr>
          <a:xfrm>
            <a:off x="6945684" y="2835012"/>
            <a:ext cx="123135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Ruang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Rapat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6" name="Google Shape;266;p5">
            <a:extLst>
              <a:ext uri="{FF2B5EF4-FFF2-40B4-BE49-F238E27FC236}">
                <a16:creationId xmlns="" xmlns:a16="http://schemas.microsoft.com/office/drawing/2014/main" id="{9A9FC961-0F7E-407C-B0B2-0F36F904DCB9}"/>
              </a:ext>
            </a:extLst>
          </p:cNvPr>
          <p:cNvSpPr txBox="1"/>
          <p:nvPr/>
        </p:nvSpPr>
        <p:spPr>
          <a:xfrm>
            <a:off x="6483260" y="4044389"/>
            <a:ext cx="123135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Sound system</a:t>
            </a:r>
            <a:endParaRPr kumimoji="0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7" name="Google Shape;267;p5">
            <a:extLst>
              <a:ext uri="{FF2B5EF4-FFF2-40B4-BE49-F238E27FC236}">
                <a16:creationId xmlns="" xmlns:a16="http://schemas.microsoft.com/office/drawing/2014/main" id="{1208F62E-D75C-4BF6-9DD1-39389996A758}"/>
              </a:ext>
            </a:extLst>
          </p:cNvPr>
          <p:cNvSpPr txBox="1"/>
          <p:nvPr/>
        </p:nvSpPr>
        <p:spPr>
          <a:xfrm>
            <a:off x="6054423" y="5103050"/>
            <a:ext cx="12313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AdobeCC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6919A1D2-2AAE-46EF-81A1-EB71BCA6B35B}"/>
              </a:ext>
            </a:extLst>
          </p:cNvPr>
          <p:cNvSpPr/>
          <p:nvPr/>
        </p:nvSpPr>
        <p:spPr>
          <a:xfrm>
            <a:off x="1132127" y="1878818"/>
            <a:ext cx="1613987" cy="1613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811A07D1-86B2-4F2E-98BE-CC2C4B59B0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66" y="1977114"/>
            <a:ext cx="1468144" cy="146814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42C11C1-14D6-4C37-9C0B-1F34135B7A64}"/>
              </a:ext>
            </a:extLst>
          </p:cNvPr>
          <p:cNvSpPr txBox="1"/>
          <p:nvPr/>
        </p:nvSpPr>
        <p:spPr>
          <a:xfrm>
            <a:off x="254179" y="3486762"/>
            <a:ext cx="33645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Bold" panose="00000700000000000000" pitchFamily="50" charset="0"/>
                <a:ea typeface="+mn-ea"/>
                <a:cs typeface="+mn-cs"/>
              </a:rPr>
              <a:t>Peralatan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Bold" panose="00000700000000000000" pitchFamily="50" charset="0"/>
                <a:ea typeface="+mn-ea"/>
                <a:cs typeface="+mn-cs"/>
              </a:rPr>
              <a:t> yang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Bold" panose="00000700000000000000" pitchFamily="50" charset="0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Bold" panose="00000700000000000000" pitchFamily="50" charset="0"/>
                <a:ea typeface="+mn-ea"/>
                <a:cs typeface="+mn-cs"/>
              </a:rPr>
              <a:t>Dibutuhkan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50" charset="0"/>
              <a:ea typeface="+mn-ea"/>
              <a:cs typeface="+mn-cs"/>
            </a:endParaRPr>
          </a:p>
        </p:txBody>
      </p:sp>
      <p:pic>
        <p:nvPicPr>
          <p:cNvPr id="93" name="Google Shape;235;p5" descr="Presentation with media with solid fill">
            <a:extLst>
              <a:ext uri="{FF2B5EF4-FFF2-40B4-BE49-F238E27FC236}">
                <a16:creationId xmlns="" xmlns:a16="http://schemas.microsoft.com/office/drawing/2014/main" id="{415B3B95-56CB-4FFB-9006-9D073DF899A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39774" y="14100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237;p5" descr="Customer review with solid fill">
            <a:extLst>
              <a:ext uri="{FF2B5EF4-FFF2-40B4-BE49-F238E27FC236}">
                <a16:creationId xmlns="" xmlns:a16="http://schemas.microsoft.com/office/drawing/2014/main" id="{3283DDDD-DD40-4875-A0C6-86E8EBD6683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7655" y="13987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32;p5" descr="Board Of Directors with solid fill">
            <a:extLst>
              <a:ext uri="{FF2B5EF4-FFF2-40B4-BE49-F238E27FC236}">
                <a16:creationId xmlns="" xmlns:a16="http://schemas.microsoft.com/office/drawing/2014/main" id="{99602ACA-7A8D-4DB4-BDB0-2EA480294A9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65345" y="266579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6B71B3B-7663-468D-BCB9-2951074FF57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3" r="22197" b="32099"/>
          <a:stretch/>
        </p:blipFill>
        <p:spPr>
          <a:xfrm>
            <a:off x="6493901" y="4742571"/>
            <a:ext cx="554775" cy="36933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="" xmlns:a16="http://schemas.microsoft.com/office/drawing/2014/main" id="{E77D851D-07C9-4D4C-A1A5-63F1E20E13A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3166157" y="5312214"/>
            <a:ext cx="1363125" cy="1552034"/>
          </a:xfrm>
          <a:prstGeom prst="rect">
            <a:avLst/>
          </a:prstGeom>
        </p:spPr>
      </p:pic>
      <p:pic>
        <p:nvPicPr>
          <p:cNvPr id="57" name="Google Shape;234;p5" descr="Open folder with solid fill">
            <a:extLst>
              <a:ext uri="{FF2B5EF4-FFF2-40B4-BE49-F238E27FC236}">
                <a16:creationId xmlns="" xmlns:a16="http://schemas.microsoft.com/office/drawing/2014/main" id="{6F300BB7-586D-42DB-90C7-4C56552570FC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77083" y="58389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268;p5">
            <a:extLst>
              <a:ext uri="{FF2B5EF4-FFF2-40B4-BE49-F238E27FC236}">
                <a16:creationId xmlns="" xmlns:a16="http://schemas.microsoft.com/office/drawing/2014/main" id="{5F10BFE0-EE54-4FF7-A069-A34BE753A29F}"/>
              </a:ext>
            </a:extLst>
          </p:cNvPr>
          <p:cNvSpPr txBox="1"/>
          <p:nvPr/>
        </p:nvSpPr>
        <p:spPr>
          <a:xfrm>
            <a:off x="5875441" y="6189521"/>
            <a:ext cx="12313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Server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8" name="Google Shape;263;p5">
            <a:extLst>
              <a:ext uri="{FF2B5EF4-FFF2-40B4-BE49-F238E27FC236}">
                <a16:creationId xmlns="" xmlns:a16="http://schemas.microsoft.com/office/drawing/2014/main" id="{E7D33BF2-561F-4439-A65F-357C3FD7EA33}"/>
              </a:ext>
            </a:extLst>
          </p:cNvPr>
          <p:cNvSpPr txBox="1"/>
          <p:nvPr/>
        </p:nvSpPr>
        <p:spPr>
          <a:xfrm>
            <a:off x="6123705" y="1938699"/>
            <a:ext cx="12313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Open Sans SemiBold"/>
                <a:cs typeface="Open Sans SemiBold"/>
                <a:sym typeface="Open Sans SemiBold"/>
              </a:rPr>
              <a:t>Laptop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Laptop">
            <a:extLst>
              <a:ext uri="{FF2B5EF4-FFF2-40B4-BE49-F238E27FC236}">
                <a16:creationId xmlns="" xmlns:a16="http://schemas.microsoft.com/office/drawing/2014/main" id="{D30508B7-A268-4671-9584-C53CDC82FD7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11132" y="1339179"/>
            <a:ext cx="629855" cy="629855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6994101" y="3669288"/>
            <a:ext cx="438131" cy="405652"/>
            <a:chOff x="1064519" y="1872500"/>
            <a:chExt cx="1561257" cy="1445520"/>
          </a:xfrm>
          <a:solidFill>
            <a:schemeClr val="bg1"/>
          </a:solidFill>
        </p:grpSpPr>
        <p:sp>
          <p:nvSpPr>
            <p:cNvPr id="89" name="Freeform: Shape 38">
              <a:extLst>
                <a:ext uri="{FF2B5EF4-FFF2-40B4-BE49-F238E27FC236}">
                  <a16:creationId xmlns=""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39">
              <a:extLst>
                <a:ext uri="{FF2B5EF4-FFF2-40B4-BE49-F238E27FC236}">
                  <a16:creationId xmlns=""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0">
              <a:extLst>
                <a:ext uri="{FF2B5EF4-FFF2-40B4-BE49-F238E27FC236}">
                  <a16:creationId xmlns=""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1">
              <a:extLst>
                <a:ext uri="{FF2B5EF4-FFF2-40B4-BE49-F238E27FC236}">
                  <a16:creationId xmlns=""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2">
              <a:extLst>
                <a:ext uri="{FF2B5EF4-FFF2-40B4-BE49-F238E27FC236}">
                  <a16:creationId xmlns=""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3">
              <a:extLst>
                <a:ext uri="{FF2B5EF4-FFF2-40B4-BE49-F238E27FC236}">
                  <a16:creationId xmlns=""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4">
              <a:extLst>
                <a:ext uri="{FF2B5EF4-FFF2-40B4-BE49-F238E27FC236}">
                  <a16:creationId xmlns=""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3228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2188" r="3031" b="2609"/>
          <a:stretch>
            <a:fillRect/>
          </a:stretch>
        </p:blipFill>
        <p:spPr>
          <a:xfrm>
            <a:off x="138899" y="115747"/>
            <a:ext cx="11912895" cy="7033198"/>
          </a:xfrm>
          <a:prstGeom prst="roundRect">
            <a:avLst>
              <a:gd name="adj" fmla="val 3947"/>
            </a:avLst>
          </a:prstGeom>
        </p:spPr>
      </p:pic>
      <p:sp>
        <p:nvSpPr>
          <p:cNvPr id="16" name="Freeform: Shape 15"/>
          <p:cNvSpPr/>
          <p:nvPr/>
        </p:nvSpPr>
        <p:spPr>
          <a:xfrm rot="10800000">
            <a:off x="10552768" y="-999548"/>
            <a:ext cx="2808779" cy="2808779"/>
          </a:xfrm>
          <a:custGeom>
            <a:avLst/>
            <a:gdLst>
              <a:gd name="connsiteX0" fmla="*/ 2457217 w 4914434"/>
              <a:gd name="connsiteY0" fmla="*/ 782133 h 4914434"/>
              <a:gd name="connsiteX1" fmla="*/ 782133 w 4914434"/>
              <a:gd name="connsiteY1" fmla="*/ 2457217 h 4914434"/>
              <a:gd name="connsiteX2" fmla="*/ 2457217 w 4914434"/>
              <a:gd name="connsiteY2" fmla="*/ 4132301 h 4914434"/>
              <a:gd name="connsiteX3" fmla="*/ 4132301 w 4914434"/>
              <a:gd name="connsiteY3" fmla="*/ 2457217 h 4914434"/>
              <a:gd name="connsiteX4" fmla="*/ 2457217 w 4914434"/>
              <a:gd name="connsiteY4" fmla="*/ 782133 h 4914434"/>
              <a:gd name="connsiteX5" fmla="*/ 2457217 w 4914434"/>
              <a:gd name="connsiteY5" fmla="*/ 0 h 4914434"/>
              <a:gd name="connsiteX6" fmla="*/ 4914434 w 4914434"/>
              <a:gd name="connsiteY6" fmla="*/ 2457217 h 4914434"/>
              <a:gd name="connsiteX7" fmla="*/ 2457217 w 4914434"/>
              <a:gd name="connsiteY7" fmla="*/ 4914434 h 4914434"/>
              <a:gd name="connsiteX8" fmla="*/ 0 w 4914434"/>
              <a:gd name="connsiteY8" fmla="*/ 2457217 h 4914434"/>
              <a:gd name="connsiteX9" fmla="*/ 2457217 w 4914434"/>
              <a:gd name="connsiteY9" fmla="*/ 0 h 491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14434" h="4914434">
                <a:moveTo>
                  <a:pt x="2457217" y="782133"/>
                </a:moveTo>
                <a:cubicBezTo>
                  <a:pt x="1532094" y="782133"/>
                  <a:pt x="782133" y="1532094"/>
                  <a:pt x="782133" y="2457217"/>
                </a:cubicBezTo>
                <a:cubicBezTo>
                  <a:pt x="782133" y="3382340"/>
                  <a:pt x="1532094" y="4132301"/>
                  <a:pt x="2457217" y="4132301"/>
                </a:cubicBezTo>
                <a:cubicBezTo>
                  <a:pt x="3382340" y="4132301"/>
                  <a:pt x="4132301" y="3382340"/>
                  <a:pt x="4132301" y="2457217"/>
                </a:cubicBezTo>
                <a:cubicBezTo>
                  <a:pt x="4132301" y="1532094"/>
                  <a:pt x="3382340" y="782133"/>
                  <a:pt x="2457217" y="782133"/>
                </a:cubicBezTo>
                <a:close/>
                <a:moveTo>
                  <a:pt x="2457217" y="0"/>
                </a:moveTo>
                <a:cubicBezTo>
                  <a:pt x="3814300" y="0"/>
                  <a:pt x="4914434" y="1100134"/>
                  <a:pt x="4914434" y="2457217"/>
                </a:cubicBezTo>
                <a:cubicBezTo>
                  <a:pt x="4914434" y="3814300"/>
                  <a:pt x="3814300" y="4914434"/>
                  <a:pt x="2457217" y="4914434"/>
                </a:cubicBezTo>
                <a:cubicBezTo>
                  <a:pt x="1100134" y="4914434"/>
                  <a:pt x="0" y="3814300"/>
                  <a:pt x="0" y="2457217"/>
                </a:cubicBezTo>
                <a:cubicBezTo>
                  <a:pt x="0" y="1100134"/>
                  <a:pt x="1100134" y="0"/>
                  <a:pt x="2457217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68000"/>
                </a:schemeClr>
              </a:gs>
              <a:gs pos="60000">
                <a:schemeClr val="accent5">
                  <a:alpha val="27000"/>
                </a:schemeClr>
              </a:gs>
              <a:gs pos="83000">
                <a:schemeClr val="accent5">
                  <a:alpha val="5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-1266390" y="4452683"/>
            <a:ext cx="2201360" cy="2506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11203214" y="4630258"/>
            <a:ext cx="2201360" cy="2506437"/>
          </a:xfrm>
          <a:prstGeom prst="rect">
            <a:avLst/>
          </a:prstGeom>
        </p:spPr>
      </p:pic>
      <p:sp>
        <p:nvSpPr>
          <p:cNvPr id="47" name="Rectangle: Rounded Corners 39"/>
          <p:cNvSpPr/>
          <p:nvPr/>
        </p:nvSpPr>
        <p:spPr>
          <a:xfrm>
            <a:off x="471339" y="1312441"/>
            <a:ext cx="11349872" cy="5252132"/>
          </a:xfrm>
          <a:prstGeom prst="roundRect">
            <a:avLst>
              <a:gd name="adj" fmla="val 6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31050" y="425065"/>
            <a:ext cx="8271258" cy="744717"/>
            <a:chOff x="3460805" y="478709"/>
            <a:chExt cx="8271258" cy="74471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="" xmlns:a16="http://schemas.microsoft.com/office/drawing/2014/main" id="{CDEADA56-D35E-45E8-A9D6-6C5081AE356E}"/>
                </a:ext>
              </a:extLst>
            </p:cNvPr>
            <p:cNvSpPr/>
            <p:nvPr/>
          </p:nvSpPr>
          <p:spPr>
            <a:xfrm>
              <a:off x="3460805" y="478709"/>
              <a:ext cx="8271258" cy="7447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EA919AF5-4843-41AE-A523-670AF32C16F2}"/>
                </a:ext>
              </a:extLst>
            </p:cNvPr>
            <p:cNvSpPr txBox="1"/>
            <p:nvPr/>
          </p:nvSpPr>
          <p:spPr>
            <a:xfrm>
              <a:off x="3658058" y="589457"/>
              <a:ext cx="8074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spc="40" dirty="0">
                  <a:solidFill>
                    <a:schemeClr val="accent5">
                      <a:lumMod val="50000"/>
                    </a:schemeClr>
                  </a:solidFill>
                  <a:latin typeface="Montserrat" panose="00000500000000000000" pitchFamily="50" charset="0"/>
                  <a:ea typeface="ＭＳ Ｐゴシック" panose="020B0600070205080204" pitchFamily="34" charset="-128"/>
                  <a:cs typeface="Andalus" pitchFamily="18" charset="-78"/>
                </a:rPr>
                <a:t>SUMBER DAYA</a:t>
              </a:r>
              <a:r>
                <a:rPr lang="id-ID" sz="2400" b="1" spc="40" dirty="0">
                  <a:solidFill>
                    <a:schemeClr val="accent5">
                      <a:lumMod val="50000"/>
                    </a:schemeClr>
                  </a:solidFill>
                  <a:latin typeface="Montserrat" panose="00000500000000000000" pitchFamily="50" charset="0"/>
                  <a:ea typeface="ＭＳ Ｐゴシック" panose="020B0600070205080204" pitchFamily="34" charset="-128"/>
                  <a:cs typeface="Andalus" pitchFamily="18" charset="-78"/>
                </a:rPr>
                <a:t> </a:t>
              </a:r>
              <a:r>
                <a:rPr lang="en-GB" sz="2400" b="1" spc="40" dirty="0">
                  <a:solidFill>
                    <a:schemeClr val="accent5">
                      <a:lumMod val="50000"/>
                    </a:schemeClr>
                  </a:solidFill>
                  <a:latin typeface="Montserrat" panose="00000500000000000000" pitchFamily="50" charset="0"/>
                  <a:ea typeface="ＭＳ Ｐゴシック" panose="020B0600070205080204" pitchFamily="34" charset="-128"/>
                  <a:cs typeface="Andalus" pitchFamily="18" charset="-78"/>
                </a:rPr>
                <a:t>YANG DIBUTUHKAN </a:t>
              </a:r>
              <a:r>
                <a:rPr lang="id-ID" sz="2400" b="1" spc="40" dirty="0">
                  <a:solidFill>
                    <a:schemeClr val="accent5">
                      <a:lumMod val="50000"/>
                    </a:schemeClr>
                  </a:solidFill>
                  <a:latin typeface="Montserrat" panose="00000500000000000000" pitchFamily="50" charset="0"/>
                  <a:ea typeface="ＭＳ Ｐゴシック" panose="020B0600070205080204" pitchFamily="34" charset="-128"/>
                  <a:cs typeface="Andalus" pitchFamily="18" charset="-78"/>
                </a:rPr>
                <a:t>- Keuangan</a:t>
              </a:r>
              <a:endParaRPr lang="en-US" sz="2400" dirty="0">
                <a:solidFill>
                  <a:srgbClr val="4766AD"/>
                </a:solidFill>
                <a:latin typeface="Montserrat" panose="00000500000000000000" pitchFamily="50" charset="0"/>
              </a:endParaRPr>
            </a:p>
          </p:txBody>
        </p:sp>
      </p:grp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83377"/>
              </p:ext>
            </p:extLst>
          </p:nvPr>
        </p:nvGraphicFramePr>
        <p:xfrm>
          <a:off x="934970" y="1483252"/>
          <a:ext cx="10449496" cy="28498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7064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62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843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962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Montserrat" panose="00000500000000000000" pitchFamily="50" charset="0"/>
                        </a:rPr>
                        <a:t>No.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>
                          <a:latin typeface="Montserrat" panose="00000500000000000000" pitchFamily="50" charset="0"/>
                        </a:rPr>
                        <a:t>Rincian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>
                          <a:latin typeface="Montserrat" panose="00000500000000000000" pitchFamily="50" charset="0"/>
                        </a:rPr>
                        <a:t>Total biaya</a:t>
                      </a:r>
                      <a:r>
                        <a:rPr lang="id-ID" sz="1600" baseline="0" dirty="0">
                          <a:latin typeface="Montserrat" panose="00000500000000000000" pitchFamily="50" charset="0"/>
                        </a:rPr>
                        <a:t> yang dibutuhkan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ontserrat" panose="00000500000000000000" pitchFamily="50" charset="0"/>
                        </a:rPr>
                        <a:t>Keterangan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>
                          <a:latin typeface="Montserrat" panose="00000500000000000000" pitchFamily="50" charset="0"/>
                        </a:rPr>
                        <a:t>1. 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Montserrat" panose="00000500000000000000" pitchFamily="50" charset="0"/>
                        </a:rPr>
                        <a:t>Eksotik</a:t>
                      </a:r>
                      <a:r>
                        <a:rPr lang="en-GB" sz="1600" baseline="0" dirty="0">
                          <a:latin typeface="Montserrat" panose="00000500000000000000" pitchFamily="50" charset="0"/>
                        </a:rPr>
                        <a:t> offline </a:t>
                      </a:r>
                      <a:r>
                        <a:rPr lang="en-GB" sz="1600" baseline="0" dirty="0" err="1">
                          <a:latin typeface="Montserrat" panose="00000500000000000000" pitchFamily="50" charset="0"/>
                        </a:rPr>
                        <a:t>Kampus</a:t>
                      </a:r>
                      <a:r>
                        <a:rPr lang="en-GB" sz="1600" baseline="0" dirty="0">
                          <a:latin typeface="Montserrat" panose="00000500000000000000" pitchFamily="50" charset="0"/>
                        </a:rPr>
                        <a:t> (Transport)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50" charset="0"/>
                        </a:rPr>
                        <a:t>6</a:t>
                      </a:r>
                      <a:r>
                        <a:rPr lang="id-ID" sz="1600" dirty="0">
                          <a:latin typeface="Montserrat" panose="00000500000000000000" pitchFamily="50" charset="0"/>
                        </a:rPr>
                        <a:t>.</a:t>
                      </a:r>
                      <a:r>
                        <a:rPr lang="en-US" sz="1600" dirty="0">
                          <a:latin typeface="Montserrat" panose="00000500000000000000" pitchFamily="50" charset="0"/>
                        </a:rPr>
                        <a:t>3</a:t>
                      </a:r>
                      <a:r>
                        <a:rPr lang="id-ID" sz="1600" dirty="0">
                          <a:latin typeface="Montserrat" panose="00000500000000000000" pitchFamily="50" charset="0"/>
                        </a:rPr>
                        <a:t>00.000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Montserrat" panose="00000500000000000000" pitchFamily="50" charset="0"/>
                        </a:rPr>
                        <a:t>Anggaran</a:t>
                      </a:r>
                      <a:r>
                        <a:rPr lang="en-US" sz="1600" dirty="0">
                          <a:latin typeface="Montserrat" panose="00000500000000000000" pitchFamily="50" charset="0"/>
                        </a:rPr>
                        <a:t> </a:t>
                      </a:r>
                      <a:r>
                        <a:rPr lang="en-US" sz="1600" dirty="0" err="1">
                          <a:latin typeface="Montserrat" panose="00000500000000000000" pitchFamily="50" charset="0"/>
                        </a:rPr>
                        <a:t>dari</a:t>
                      </a:r>
                      <a:r>
                        <a:rPr lang="en-US" sz="1600" baseline="0" dirty="0">
                          <a:latin typeface="Montserrat" panose="00000500000000000000" pitchFamily="50" charset="0"/>
                        </a:rPr>
                        <a:t> </a:t>
                      </a:r>
                      <a:r>
                        <a:rPr lang="en-US" sz="1600" baseline="0" dirty="0" err="1">
                          <a:latin typeface="Montserrat" panose="00000500000000000000" pitchFamily="50" charset="0"/>
                        </a:rPr>
                        <a:t>kegiatan</a:t>
                      </a:r>
                      <a:r>
                        <a:rPr lang="en-US" sz="1600" baseline="0" dirty="0">
                          <a:latin typeface="Montserrat" panose="00000500000000000000" pitchFamily="50" charset="0"/>
                        </a:rPr>
                        <a:t> </a:t>
                      </a:r>
                      <a:r>
                        <a:rPr lang="en-US" sz="1600" baseline="0" dirty="0" err="1">
                          <a:latin typeface="Montserrat" panose="00000500000000000000" pitchFamily="50" charset="0"/>
                        </a:rPr>
                        <a:t>pojok</a:t>
                      </a:r>
                      <a:r>
                        <a:rPr lang="en-US" sz="1600" baseline="0" dirty="0">
                          <a:latin typeface="Montserrat" panose="00000500000000000000" pitchFamily="50" charset="0"/>
                        </a:rPr>
                        <a:t> </a:t>
                      </a:r>
                      <a:r>
                        <a:rPr lang="en-US" sz="1600" baseline="0" dirty="0" err="1">
                          <a:latin typeface="Montserrat" panose="00000500000000000000" pitchFamily="50" charset="0"/>
                        </a:rPr>
                        <a:t>statistik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>
                          <a:latin typeface="Montserrat" panose="00000500000000000000" pitchFamily="50" charset="0"/>
                        </a:rPr>
                        <a:t>2.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Montserrat" panose="00000500000000000000" pitchFamily="50" charset="0"/>
                        </a:rPr>
                        <a:t>Eksotik</a:t>
                      </a:r>
                      <a:r>
                        <a:rPr lang="en-US" sz="1600" dirty="0">
                          <a:latin typeface="Montserrat" panose="00000500000000000000" pitchFamily="50" charset="0"/>
                        </a:rPr>
                        <a:t> offline</a:t>
                      </a:r>
                      <a:r>
                        <a:rPr lang="en-US" sz="1600" baseline="0" dirty="0">
                          <a:latin typeface="Montserrat" panose="00000500000000000000" pitchFamily="50" charset="0"/>
                        </a:rPr>
                        <a:t> </a:t>
                      </a:r>
                      <a:r>
                        <a:rPr lang="en-US" sz="1600" baseline="0" dirty="0" err="1">
                          <a:latin typeface="Montserrat" panose="00000500000000000000" pitchFamily="50" charset="0"/>
                        </a:rPr>
                        <a:t>ke</a:t>
                      </a:r>
                      <a:r>
                        <a:rPr lang="en-US" sz="1600" baseline="0" dirty="0">
                          <a:latin typeface="Montserrat" panose="00000500000000000000" pitchFamily="50" charset="0"/>
                        </a:rPr>
                        <a:t> OPD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50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Montserrat" panose="00000500000000000000" pitchFamily="50" charset="0"/>
                        </a:rPr>
                        <a:t>Dilakukan</a:t>
                      </a:r>
                      <a:r>
                        <a:rPr lang="en-US" sz="1600" dirty="0">
                          <a:latin typeface="Montserrat" panose="00000500000000000000" pitchFamily="50" charset="0"/>
                        </a:rPr>
                        <a:t> di </a:t>
                      </a:r>
                      <a:r>
                        <a:rPr lang="en-US" sz="1600" baseline="0" dirty="0" err="1">
                          <a:latin typeface="Montserrat" panose="00000500000000000000" pitchFamily="50" charset="0"/>
                        </a:rPr>
                        <a:t>kegiatan</a:t>
                      </a:r>
                      <a:r>
                        <a:rPr lang="en-US" sz="1600" baseline="0" dirty="0">
                          <a:latin typeface="Montserrat" panose="00000500000000000000" pitchFamily="50" charset="0"/>
                        </a:rPr>
                        <a:t> yang </a:t>
                      </a:r>
                      <a:r>
                        <a:rPr lang="en-US" sz="1600" baseline="0" dirty="0" err="1">
                          <a:latin typeface="Montserrat" panose="00000500000000000000" pitchFamily="50" charset="0"/>
                        </a:rPr>
                        <a:t>diselenggarakan</a:t>
                      </a:r>
                      <a:r>
                        <a:rPr lang="en-US" sz="1600" baseline="0" dirty="0">
                          <a:latin typeface="Montserrat" panose="00000500000000000000" pitchFamily="50" charset="0"/>
                        </a:rPr>
                        <a:t> OPD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>
                          <a:latin typeface="Montserrat" panose="00000500000000000000" pitchFamily="50" charset="0"/>
                        </a:rPr>
                        <a:t>3.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Montserrat" panose="00000500000000000000" pitchFamily="50" charset="0"/>
                        </a:rPr>
                        <a:t>Eksotik</a:t>
                      </a:r>
                      <a:r>
                        <a:rPr lang="en-US" sz="1600" baseline="0" dirty="0">
                          <a:latin typeface="Montserrat" panose="00000500000000000000" pitchFamily="50" charset="0"/>
                        </a:rPr>
                        <a:t> online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50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>
                          <a:latin typeface="Montserrat" panose="00000500000000000000" pitchFamily="50" charset="0"/>
                        </a:rPr>
                        <a:t>4.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Montserrat" panose="00000500000000000000" pitchFamily="50" charset="0"/>
                        </a:rPr>
                        <a:t>Eksis</a:t>
                      </a:r>
                      <a:r>
                        <a:rPr lang="en-US" sz="1600" dirty="0">
                          <a:latin typeface="Montserrat" panose="00000500000000000000" pitchFamily="50" charset="0"/>
                        </a:rPr>
                        <a:t> hybrid di </a:t>
                      </a:r>
                      <a:r>
                        <a:rPr lang="en-US" sz="1600" dirty="0" err="1">
                          <a:latin typeface="Montserrat" panose="00000500000000000000" pitchFamily="50" charset="0"/>
                        </a:rPr>
                        <a:t>kantor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50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>
                          <a:latin typeface="Montserrat" panose="00000500000000000000" pitchFamily="50" charset="0"/>
                        </a:rPr>
                        <a:t>5.</a:t>
                      </a:r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ontserrat" panose="00000500000000000000" pitchFamily="50" charset="0"/>
                        </a:rPr>
                        <a:t>B-Four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50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ontserrat" panose="000005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47713"/>
          <a:stretch/>
        </p:blipFill>
        <p:spPr>
          <a:xfrm>
            <a:off x="906323" y="4630258"/>
            <a:ext cx="10378045" cy="163195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34970" y="4344940"/>
            <a:ext cx="73340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id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0"/>
                <a:cs typeface="Poppins" panose="00000800000000000000" pitchFamily="2" charset="0"/>
              </a:rPr>
              <a:t>Anggaran sudah tersedia di DIPA BPS Provinsi Banten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50" charset="0"/>
              <a:cs typeface="Poppins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287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2188" r="3031" b="2609"/>
          <a:stretch>
            <a:fillRect/>
          </a:stretch>
        </p:blipFill>
        <p:spPr>
          <a:xfrm>
            <a:off x="138899" y="115747"/>
            <a:ext cx="11912895" cy="7033198"/>
          </a:xfrm>
          <a:prstGeom prst="roundRect">
            <a:avLst>
              <a:gd name="adj" fmla="val 3947"/>
            </a:avLst>
          </a:prstGeom>
        </p:spPr>
      </p:pic>
      <p:sp>
        <p:nvSpPr>
          <p:cNvPr id="47" name="Rectangle: Rounded Corners 39"/>
          <p:cNvSpPr/>
          <p:nvPr/>
        </p:nvSpPr>
        <p:spPr>
          <a:xfrm>
            <a:off x="471339" y="320040"/>
            <a:ext cx="11349872" cy="7269480"/>
          </a:xfrm>
          <a:prstGeom prst="roundRect">
            <a:avLst>
              <a:gd name="adj" fmla="val 6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 rot="10800000">
            <a:off x="10552768" y="-999548"/>
            <a:ext cx="2808779" cy="2808779"/>
          </a:xfrm>
          <a:custGeom>
            <a:avLst/>
            <a:gdLst>
              <a:gd name="connsiteX0" fmla="*/ 2457217 w 4914434"/>
              <a:gd name="connsiteY0" fmla="*/ 782133 h 4914434"/>
              <a:gd name="connsiteX1" fmla="*/ 782133 w 4914434"/>
              <a:gd name="connsiteY1" fmla="*/ 2457217 h 4914434"/>
              <a:gd name="connsiteX2" fmla="*/ 2457217 w 4914434"/>
              <a:gd name="connsiteY2" fmla="*/ 4132301 h 4914434"/>
              <a:gd name="connsiteX3" fmla="*/ 4132301 w 4914434"/>
              <a:gd name="connsiteY3" fmla="*/ 2457217 h 4914434"/>
              <a:gd name="connsiteX4" fmla="*/ 2457217 w 4914434"/>
              <a:gd name="connsiteY4" fmla="*/ 782133 h 4914434"/>
              <a:gd name="connsiteX5" fmla="*/ 2457217 w 4914434"/>
              <a:gd name="connsiteY5" fmla="*/ 0 h 4914434"/>
              <a:gd name="connsiteX6" fmla="*/ 4914434 w 4914434"/>
              <a:gd name="connsiteY6" fmla="*/ 2457217 h 4914434"/>
              <a:gd name="connsiteX7" fmla="*/ 2457217 w 4914434"/>
              <a:gd name="connsiteY7" fmla="*/ 4914434 h 4914434"/>
              <a:gd name="connsiteX8" fmla="*/ 0 w 4914434"/>
              <a:gd name="connsiteY8" fmla="*/ 2457217 h 4914434"/>
              <a:gd name="connsiteX9" fmla="*/ 2457217 w 4914434"/>
              <a:gd name="connsiteY9" fmla="*/ 0 h 491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14434" h="4914434">
                <a:moveTo>
                  <a:pt x="2457217" y="782133"/>
                </a:moveTo>
                <a:cubicBezTo>
                  <a:pt x="1532094" y="782133"/>
                  <a:pt x="782133" y="1532094"/>
                  <a:pt x="782133" y="2457217"/>
                </a:cubicBezTo>
                <a:cubicBezTo>
                  <a:pt x="782133" y="3382340"/>
                  <a:pt x="1532094" y="4132301"/>
                  <a:pt x="2457217" y="4132301"/>
                </a:cubicBezTo>
                <a:cubicBezTo>
                  <a:pt x="3382340" y="4132301"/>
                  <a:pt x="4132301" y="3382340"/>
                  <a:pt x="4132301" y="2457217"/>
                </a:cubicBezTo>
                <a:cubicBezTo>
                  <a:pt x="4132301" y="1532094"/>
                  <a:pt x="3382340" y="782133"/>
                  <a:pt x="2457217" y="782133"/>
                </a:cubicBezTo>
                <a:close/>
                <a:moveTo>
                  <a:pt x="2457217" y="0"/>
                </a:moveTo>
                <a:cubicBezTo>
                  <a:pt x="3814300" y="0"/>
                  <a:pt x="4914434" y="1100134"/>
                  <a:pt x="4914434" y="2457217"/>
                </a:cubicBezTo>
                <a:cubicBezTo>
                  <a:pt x="4914434" y="3814300"/>
                  <a:pt x="3814300" y="4914434"/>
                  <a:pt x="2457217" y="4914434"/>
                </a:cubicBezTo>
                <a:cubicBezTo>
                  <a:pt x="1100134" y="4914434"/>
                  <a:pt x="0" y="3814300"/>
                  <a:pt x="0" y="2457217"/>
                </a:cubicBezTo>
                <a:cubicBezTo>
                  <a:pt x="0" y="1100134"/>
                  <a:pt x="1100134" y="0"/>
                  <a:pt x="2457217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68000"/>
                </a:schemeClr>
              </a:gs>
              <a:gs pos="60000">
                <a:schemeClr val="accent5">
                  <a:alpha val="27000"/>
                </a:schemeClr>
              </a:gs>
              <a:gs pos="83000">
                <a:schemeClr val="accent5">
                  <a:alpha val="5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-1266390" y="4452683"/>
            <a:ext cx="2201360" cy="2506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>
          <a:xfrm>
            <a:off x="11109554" y="4976200"/>
            <a:ext cx="2201360" cy="2506437"/>
          </a:xfrm>
          <a:prstGeom prst="rect">
            <a:avLst/>
          </a:prstGeom>
        </p:spPr>
      </p:pic>
      <p:sp>
        <p:nvSpPr>
          <p:cNvPr id="69" name="Google Shape;236;p4">
            <a:extLst>
              <a:ext uri="{FF2B5EF4-FFF2-40B4-BE49-F238E27FC236}">
                <a16:creationId xmlns="" xmlns:a16="http://schemas.microsoft.com/office/drawing/2014/main" id="{9FBD835D-BB4C-4404-8F97-BB4AFD116376}"/>
              </a:ext>
            </a:extLst>
          </p:cNvPr>
          <p:cNvSpPr txBox="1"/>
          <p:nvPr/>
        </p:nvSpPr>
        <p:spPr>
          <a:xfrm>
            <a:off x="3113054" y="721893"/>
            <a:ext cx="65767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600" b="1" spc="40" dirty="0">
                <a:solidFill>
                  <a:schemeClr val="accent5">
                    <a:lumMod val="50000"/>
                  </a:schemeClr>
                </a:solidFill>
                <a:ea typeface="ＭＳ Ｐゴシック" panose="020B0600070205080204" pitchFamily="34" charset="-128"/>
                <a:cs typeface="Andalus" pitchFamily="18" charset="-78"/>
              </a:rPr>
              <a:t>DUKUNGAN DARI PIMPINAN</a:t>
            </a:r>
            <a:endParaRPr lang="en-US" sz="3600" dirty="0">
              <a:solidFill>
                <a:srgbClr val="4766AD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="" xmlns:a16="http://schemas.microsoft.com/office/drawing/2014/main" id="{4AD24159-764C-47C6-9DB0-C911E738F633}"/>
              </a:ext>
            </a:extLst>
          </p:cNvPr>
          <p:cNvSpPr/>
          <p:nvPr/>
        </p:nvSpPr>
        <p:spPr>
          <a:xfrm rot="17694347">
            <a:off x="5173258" y="4746158"/>
            <a:ext cx="811315" cy="759851"/>
          </a:xfrm>
          <a:custGeom>
            <a:avLst/>
            <a:gdLst>
              <a:gd name="connsiteX0" fmla="*/ 892098 w 1150806"/>
              <a:gd name="connsiteY0" fmla="*/ 499574 h 593245"/>
              <a:gd name="connsiteX1" fmla="*/ 1150806 w 1150806"/>
              <a:gd name="connsiteY1" fmla="*/ 593245 h 593245"/>
              <a:gd name="connsiteX2" fmla="*/ 66908 w 1150806"/>
              <a:gd name="connsiteY2" fmla="*/ 0 h 593245"/>
              <a:gd name="connsiteX3" fmla="*/ 0 w 1150806"/>
              <a:gd name="connsiteY3" fmla="*/ 80289 h 593245"/>
              <a:gd name="connsiteX4" fmla="*/ 892098 w 1150806"/>
              <a:gd name="connsiteY4" fmla="*/ 499574 h 593245"/>
              <a:gd name="connsiteX0" fmla="*/ 892098 w 1150806"/>
              <a:gd name="connsiteY0" fmla="*/ 419364 h 513035"/>
              <a:gd name="connsiteX1" fmla="*/ 1150806 w 1150806"/>
              <a:gd name="connsiteY1" fmla="*/ 513035 h 513035"/>
              <a:gd name="connsiteX2" fmla="*/ 215297 w 1150806"/>
              <a:gd name="connsiteY2" fmla="*/ 0 h 513035"/>
              <a:gd name="connsiteX3" fmla="*/ 0 w 1150806"/>
              <a:gd name="connsiteY3" fmla="*/ 79 h 513035"/>
              <a:gd name="connsiteX4" fmla="*/ 892098 w 1150806"/>
              <a:gd name="connsiteY4" fmla="*/ 419364 h 513035"/>
              <a:gd name="connsiteX0" fmla="*/ 952256 w 1210964"/>
              <a:gd name="connsiteY0" fmla="*/ 463401 h 557072"/>
              <a:gd name="connsiteX1" fmla="*/ 1210964 w 1210964"/>
              <a:gd name="connsiteY1" fmla="*/ 557072 h 557072"/>
              <a:gd name="connsiteX2" fmla="*/ 275455 w 1210964"/>
              <a:gd name="connsiteY2" fmla="*/ 44037 h 557072"/>
              <a:gd name="connsiteX3" fmla="*/ 0 w 1210964"/>
              <a:gd name="connsiteY3" fmla="*/ 0 h 557072"/>
              <a:gd name="connsiteX4" fmla="*/ 952256 w 1210964"/>
              <a:gd name="connsiteY4" fmla="*/ 463401 h 557072"/>
              <a:gd name="connsiteX0" fmla="*/ 952256 w 1186901"/>
              <a:gd name="connsiteY0" fmla="*/ 463401 h 520978"/>
              <a:gd name="connsiteX1" fmla="*/ 1186901 w 1186901"/>
              <a:gd name="connsiteY1" fmla="*/ 520978 h 520978"/>
              <a:gd name="connsiteX2" fmla="*/ 275455 w 1186901"/>
              <a:gd name="connsiteY2" fmla="*/ 44037 h 520978"/>
              <a:gd name="connsiteX3" fmla="*/ 0 w 1186901"/>
              <a:gd name="connsiteY3" fmla="*/ 0 h 520978"/>
              <a:gd name="connsiteX4" fmla="*/ 952256 w 1186901"/>
              <a:gd name="connsiteY4" fmla="*/ 463401 h 520978"/>
              <a:gd name="connsiteX0" fmla="*/ 966488 w 1186901"/>
              <a:gd name="connsiteY0" fmla="*/ 488307 h 520978"/>
              <a:gd name="connsiteX1" fmla="*/ 1186901 w 1186901"/>
              <a:gd name="connsiteY1" fmla="*/ 520978 h 520978"/>
              <a:gd name="connsiteX2" fmla="*/ 275455 w 1186901"/>
              <a:gd name="connsiteY2" fmla="*/ 44037 h 520978"/>
              <a:gd name="connsiteX3" fmla="*/ 0 w 1186901"/>
              <a:gd name="connsiteY3" fmla="*/ 0 h 520978"/>
              <a:gd name="connsiteX4" fmla="*/ 966488 w 1186901"/>
              <a:gd name="connsiteY4" fmla="*/ 488307 h 520978"/>
              <a:gd name="connsiteX0" fmla="*/ 962930 w 1183343"/>
              <a:gd name="connsiteY0" fmla="*/ 488307 h 520978"/>
              <a:gd name="connsiteX1" fmla="*/ 1183343 w 1183343"/>
              <a:gd name="connsiteY1" fmla="*/ 520978 h 520978"/>
              <a:gd name="connsiteX2" fmla="*/ 271897 w 1183343"/>
              <a:gd name="connsiteY2" fmla="*/ 44037 h 520978"/>
              <a:gd name="connsiteX3" fmla="*/ 0 w 1183343"/>
              <a:gd name="connsiteY3" fmla="*/ 0 h 520978"/>
              <a:gd name="connsiteX4" fmla="*/ 962930 w 1183343"/>
              <a:gd name="connsiteY4" fmla="*/ 488307 h 520978"/>
              <a:gd name="connsiteX0" fmla="*/ 862022 w 1183343"/>
              <a:gd name="connsiteY0" fmla="*/ 642492 h 642492"/>
              <a:gd name="connsiteX1" fmla="*/ 1183343 w 1183343"/>
              <a:gd name="connsiteY1" fmla="*/ 520978 h 642492"/>
              <a:gd name="connsiteX2" fmla="*/ 271897 w 1183343"/>
              <a:gd name="connsiteY2" fmla="*/ 44037 h 642492"/>
              <a:gd name="connsiteX3" fmla="*/ 0 w 1183343"/>
              <a:gd name="connsiteY3" fmla="*/ 0 h 642492"/>
              <a:gd name="connsiteX4" fmla="*/ 862022 w 1183343"/>
              <a:gd name="connsiteY4" fmla="*/ 642492 h 642492"/>
              <a:gd name="connsiteX0" fmla="*/ 819789 w 1141110"/>
              <a:gd name="connsiteY0" fmla="*/ 650601 h 650601"/>
              <a:gd name="connsiteX1" fmla="*/ 1141110 w 1141110"/>
              <a:gd name="connsiteY1" fmla="*/ 529087 h 650601"/>
              <a:gd name="connsiteX2" fmla="*/ 229664 w 1141110"/>
              <a:gd name="connsiteY2" fmla="*/ 52146 h 650601"/>
              <a:gd name="connsiteX3" fmla="*/ 0 w 1141110"/>
              <a:gd name="connsiteY3" fmla="*/ 0 h 650601"/>
              <a:gd name="connsiteX4" fmla="*/ 819789 w 1141110"/>
              <a:gd name="connsiteY4" fmla="*/ 650601 h 650601"/>
              <a:gd name="connsiteX0" fmla="*/ 812919 w 1134240"/>
              <a:gd name="connsiteY0" fmla="*/ 619291 h 619291"/>
              <a:gd name="connsiteX1" fmla="*/ 1134240 w 1134240"/>
              <a:gd name="connsiteY1" fmla="*/ 497777 h 619291"/>
              <a:gd name="connsiteX2" fmla="*/ 222794 w 1134240"/>
              <a:gd name="connsiteY2" fmla="*/ 20836 h 619291"/>
              <a:gd name="connsiteX3" fmla="*/ 0 w 1134240"/>
              <a:gd name="connsiteY3" fmla="*/ 0 h 619291"/>
              <a:gd name="connsiteX4" fmla="*/ 812919 w 1134240"/>
              <a:gd name="connsiteY4" fmla="*/ 619291 h 619291"/>
              <a:gd name="connsiteX0" fmla="*/ 834862 w 1156183"/>
              <a:gd name="connsiteY0" fmla="*/ 795319 h 795319"/>
              <a:gd name="connsiteX1" fmla="*/ 1156183 w 1156183"/>
              <a:gd name="connsiteY1" fmla="*/ 673805 h 795319"/>
              <a:gd name="connsiteX2" fmla="*/ 0 w 1156183"/>
              <a:gd name="connsiteY2" fmla="*/ 0 h 795319"/>
              <a:gd name="connsiteX3" fmla="*/ 21943 w 1156183"/>
              <a:gd name="connsiteY3" fmla="*/ 176028 h 795319"/>
              <a:gd name="connsiteX4" fmla="*/ 834862 w 1156183"/>
              <a:gd name="connsiteY4" fmla="*/ 795319 h 795319"/>
              <a:gd name="connsiteX0" fmla="*/ 834862 w 848267"/>
              <a:gd name="connsiteY0" fmla="*/ 795319 h 795319"/>
              <a:gd name="connsiteX1" fmla="*/ 848267 w 848267"/>
              <a:gd name="connsiteY1" fmla="*/ 671107 h 795319"/>
              <a:gd name="connsiteX2" fmla="*/ 0 w 848267"/>
              <a:gd name="connsiteY2" fmla="*/ 0 h 795319"/>
              <a:gd name="connsiteX3" fmla="*/ 21943 w 848267"/>
              <a:gd name="connsiteY3" fmla="*/ 176028 h 795319"/>
              <a:gd name="connsiteX4" fmla="*/ 834862 w 848267"/>
              <a:gd name="connsiteY4" fmla="*/ 795319 h 795319"/>
              <a:gd name="connsiteX0" fmla="*/ 833258 w 848267"/>
              <a:gd name="connsiteY0" fmla="*/ 805696 h 805696"/>
              <a:gd name="connsiteX1" fmla="*/ 848267 w 848267"/>
              <a:gd name="connsiteY1" fmla="*/ 671107 h 805696"/>
              <a:gd name="connsiteX2" fmla="*/ 0 w 848267"/>
              <a:gd name="connsiteY2" fmla="*/ 0 h 805696"/>
              <a:gd name="connsiteX3" fmla="*/ 21943 w 848267"/>
              <a:gd name="connsiteY3" fmla="*/ 176028 h 805696"/>
              <a:gd name="connsiteX4" fmla="*/ 833258 w 848267"/>
              <a:gd name="connsiteY4" fmla="*/ 805696 h 805696"/>
              <a:gd name="connsiteX0" fmla="*/ 833258 w 833258"/>
              <a:gd name="connsiteY0" fmla="*/ 805696 h 805696"/>
              <a:gd name="connsiteX1" fmla="*/ 740350 w 833258"/>
              <a:gd name="connsiteY1" fmla="*/ 618472 h 805696"/>
              <a:gd name="connsiteX2" fmla="*/ 0 w 833258"/>
              <a:gd name="connsiteY2" fmla="*/ 0 h 805696"/>
              <a:gd name="connsiteX3" fmla="*/ 21943 w 833258"/>
              <a:gd name="connsiteY3" fmla="*/ 176028 h 805696"/>
              <a:gd name="connsiteX4" fmla="*/ 833258 w 833258"/>
              <a:gd name="connsiteY4" fmla="*/ 805696 h 805696"/>
              <a:gd name="connsiteX0" fmla="*/ 811315 w 811315"/>
              <a:gd name="connsiteY0" fmla="*/ 759851 h 759851"/>
              <a:gd name="connsiteX1" fmla="*/ 718407 w 811315"/>
              <a:gd name="connsiteY1" fmla="*/ 572627 h 759851"/>
              <a:gd name="connsiteX2" fmla="*/ 31450 w 811315"/>
              <a:gd name="connsiteY2" fmla="*/ 0 h 759851"/>
              <a:gd name="connsiteX3" fmla="*/ 0 w 811315"/>
              <a:gd name="connsiteY3" fmla="*/ 130183 h 759851"/>
              <a:gd name="connsiteX4" fmla="*/ 811315 w 811315"/>
              <a:gd name="connsiteY4" fmla="*/ 759851 h 75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315" h="759851">
                <a:moveTo>
                  <a:pt x="811315" y="759851"/>
                </a:moveTo>
                <a:lnTo>
                  <a:pt x="718407" y="572627"/>
                </a:lnTo>
                <a:lnTo>
                  <a:pt x="31450" y="0"/>
                </a:lnTo>
                <a:lnTo>
                  <a:pt x="0" y="130183"/>
                </a:lnTo>
                <a:lnTo>
                  <a:pt x="811315" y="759851"/>
                </a:lnTo>
                <a:close/>
              </a:path>
            </a:pathLst>
          </a:custGeom>
          <a:solidFill>
            <a:srgbClr val="BC8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="" xmlns:a16="http://schemas.microsoft.com/office/drawing/2014/main" id="{5D9D1051-AAB0-4A3E-B98C-C400ACF6814C}"/>
              </a:ext>
            </a:extLst>
          </p:cNvPr>
          <p:cNvSpPr/>
          <p:nvPr/>
        </p:nvSpPr>
        <p:spPr>
          <a:xfrm>
            <a:off x="6081030" y="4915613"/>
            <a:ext cx="1183343" cy="520978"/>
          </a:xfrm>
          <a:custGeom>
            <a:avLst/>
            <a:gdLst>
              <a:gd name="connsiteX0" fmla="*/ 892098 w 1150806"/>
              <a:gd name="connsiteY0" fmla="*/ 499574 h 593245"/>
              <a:gd name="connsiteX1" fmla="*/ 1150806 w 1150806"/>
              <a:gd name="connsiteY1" fmla="*/ 593245 h 593245"/>
              <a:gd name="connsiteX2" fmla="*/ 66908 w 1150806"/>
              <a:gd name="connsiteY2" fmla="*/ 0 h 593245"/>
              <a:gd name="connsiteX3" fmla="*/ 0 w 1150806"/>
              <a:gd name="connsiteY3" fmla="*/ 80289 h 593245"/>
              <a:gd name="connsiteX4" fmla="*/ 892098 w 1150806"/>
              <a:gd name="connsiteY4" fmla="*/ 499574 h 593245"/>
              <a:gd name="connsiteX0" fmla="*/ 892098 w 1150806"/>
              <a:gd name="connsiteY0" fmla="*/ 419364 h 513035"/>
              <a:gd name="connsiteX1" fmla="*/ 1150806 w 1150806"/>
              <a:gd name="connsiteY1" fmla="*/ 513035 h 513035"/>
              <a:gd name="connsiteX2" fmla="*/ 215297 w 1150806"/>
              <a:gd name="connsiteY2" fmla="*/ 0 h 513035"/>
              <a:gd name="connsiteX3" fmla="*/ 0 w 1150806"/>
              <a:gd name="connsiteY3" fmla="*/ 79 h 513035"/>
              <a:gd name="connsiteX4" fmla="*/ 892098 w 1150806"/>
              <a:gd name="connsiteY4" fmla="*/ 419364 h 513035"/>
              <a:gd name="connsiteX0" fmla="*/ 952256 w 1210964"/>
              <a:gd name="connsiteY0" fmla="*/ 463401 h 557072"/>
              <a:gd name="connsiteX1" fmla="*/ 1210964 w 1210964"/>
              <a:gd name="connsiteY1" fmla="*/ 557072 h 557072"/>
              <a:gd name="connsiteX2" fmla="*/ 275455 w 1210964"/>
              <a:gd name="connsiteY2" fmla="*/ 44037 h 557072"/>
              <a:gd name="connsiteX3" fmla="*/ 0 w 1210964"/>
              <a:gd name="connsiteY3" fmla="*/ 0 h 557072"/>
              <a:gd name="connsiteX4" fmla="*/ 952256 w 1210964"/>
              <a:gd name="connsiteY4" fmla="*/ 463401 h 557072"/>
              <a:gd name="connsiteX0" fmla="*/ 952256 w 1186901"/>
              <a:gd name="connsiteY0" fmla="*/ 463401 h 520978"/>
              <a:gd name="connsiteX1" fmla="*/ 1186901 w 1186901"/>
              <a:gd name="connsiteY1" fmla="*/ 520978 h 520978"/>
              <a:gd name="connsiteX2" fmla="*/ 275455 w 1186901"/>
              <a:gd name="connsiteY2" fmla="*/ 44037 h 520978"/>
              <a:gd name="connsiteX3" fmla="*/ 0 w 1186901"/>
              <a:gd name="connsiteY3" fmla="*/ 0 h 520978"/>
              <a:gd name="connsiteX4" fmla="*/ 952256 w 1186901"/>
              <a:gd name="connsiteY4" fmla="*/ 463401 h 520978"/>
              <a:gd name="connsiteX0" fmla="*/ 966488 w 1186901"/>
              <a:gd name="connsiteY0" fmla="*/ 488307 h 520978"/>
              <a:gd name="connsiteX1" fmla="*/ 1186901 w 1186901"/>
              <a:gd name="connsiteY1" fmla="*/ 520978 h 520978"/>
              <a:gd name="connsiteX2" fmla="*/ 275455 w 1186901"/>
              <a:gd name="connsiteY2" fmla="*/ 44037 h 520978"/>
              <a:gd name="connsiteX3" fmla="*/ 0 w 1186901"/>
              <a:gd name="connsiteY3" fmla="*/ 0 h 520978"/>
              <a:gd name="connsiteX4" fmla="*/ 966488 w 1186901"/>
              <a:gd name="connsiteY4" fmla="*/ 488307 h 520978"/>
              <a:gd name="connsiteX0" fmla="*/ 962930 w 1183343"/>
              <a:gd name="connsiteY0" fmla="*/ 488307 h 520978"/>
              <a:gd name="connsiteX1" fmla="*/ 1183343 w 1183343"/>
              <a:gd name="connsiteY1" fmla="*/ 520978 h 520978"/>
              <a:gd name="connsiteX2" fmla="*/ 271897 w 1183343"/>
              <a:gd name="connsiteY2" fmla="*/ 44037 h 520978"/>
              <a:gd name="connsiteX3" fmla="*/ 0 w 1183343"/>
              <a:gd name="connsiteY3" fmla="*/ 0 h 520978"/>
              <a:gd name="connsiteX4" fmla="*/ 962930 w 1183343"/>
              <a:gd name="connsiteY4" fmla="*/ 488307 h 52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343" h="520978">
                <a:moveTo>
                  <a:pt x="962930" y="488307"/>
                </a:moveTo>
                <a:lnTo>
                  <a:pt x="1183343" y="520978"/>
                </a:lnTo>
                <a:lnTo>
                  <a:pt x="271897" y="44037"/>
                </a:lnTo>
                <a:lnTo>
                  <a:pt x="0" y="0"/>
                </a:lnTo>
                <a:lnTo>
                  <a:pt x="962930" y="488307"/>
                </a:lnTo>
                <a:close/>
              </a:path>
            </a:pathLst>
          </a:custGeom>
          <a:solidFill>
            <a:srgbClr val="BC8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="" xmlns:a16="http://schemas.microsoft.com/office/drawing/2014/main" id="{7607646D-0449-4EE7-BD5E-F2715D07F7F9}"/>
              </a:ext>
            </a:extLst>
          </p:cNvPr>
          <p:cNvSpPr/>
          <p:nvPr/>
        </p:nvSpPr>
        <p:spPr>
          <a:xfrm rot="16200000">
            <a:off x="5127554" y="4926141"/>
            <a:ext cx="977050" cy="949946"/>
          </a:xfrm>
          <a:prstGeom prst="triangle">
            <a:avLst/>
          </a:prstGeom>
          <a:solidFill>
            <a:srgbClr val="E0B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>
            <a:extLst>
              <a:ext uri="{FF2B5EF4-FFF2-40B4-BE49-F238E27FC236}">
                <a16:creationId xmlns="" xmlns:a16="http://schemas.microsoft.com/office/drawing/2014/main" id="{8BDBD18B-44E3-4C5A-A220-64C73AC65D22}"/>
              </a:ext>
            </a:extLst>
          </p:cNvPr>
          <p:cNvSpPr/>
          <p:nvPr/>
        </p:nvSpPr>
        <p:spPr>
          <a:xfrm rot="5400000" flipH="1">
            <a:off x="6082448" y="4921192"/>
            <a:ext cx="977050" cy="959842"/>
          </a:xfrm>
          <a:prstGeom prst="triangle">
            <a:avLst/>
          </a:prstGeom>
          <a:solidFill>
            <a:srgbClr val="D5A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4F4FE6DE-4AFC-4190-97E2-287331A3F77C}"/>
              </a:ext>
            </a:extLst>
          </p:cNvPr>
          <p:cNvSpPr txBox="1"/>
          <p:nvPr/>
        </p:nvSpPr>
        <p:spPr>
          <a:xfrm>
            <a:off x="8014800" y="3218223"/>
            <a:ext cx="335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Montserrat" panose="00000500000000000000" pitchFamily="50" charset="0"/>
              </a:rPr>
              <a:t>Memberikan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masukan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untuk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peningkatan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kualitas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penyelenggaraan</a:t>
            </a:r>
            <a:r>
              <a:rPr lang="en-US" b="1" dirty="0">
                <a:latin typeface="Montserrat" panose="00000500000000000000" pitchFamily="50" charset="0"/>
              </a:rPr>
              <a:t> Bestie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8A9D6E9A-EDB9-4E6E-AA71-A12ECD6C9ED3}"/>
              </a:ext>
            </a:extLst>
          </p:cNvPr>
          <p:cNvGrpSpPr/>
          <p:nvPr/>
        </p:nvGrpSpPr>
        <p:grpSpPr>
          <a:xfrm>
            <a:off x="6490154" y="3283710"/>
            <a:ext cx="1524646" cy="3008210"/>
            <a:chOff x="6490154" y="2672957"/>
            <a:chExt cx="1524646" cy="3008210"/>
          </a:xfrm>
        </p:grpSpPr>
        <p:sp>
          <p:nvSpPr>
            <p:cNvPr id="75" name="Arrow: Bent 74">
              <a:extLst>
                <a:ext uri="{FF2B5EF4-FFF2-40B4-BE49-F238E27FC236}">
                  <a16:creationId xmlns="" xmlns:a16="http://schemas.microsoft.com/office/drawing/2014/main" id="{2F42B796-516C-4961-9E81-5A8CDE7367AE}"/>
                </a:ext>
              </a:extLst>
            </p:cNvPr>
            <p:cNvSpPr/>
            <p:nvPr/>
          </p:nvSpPr>
          <p:spPr>
            <a:xfrm>
              <a:off x="6490154" y="2672957"/>
              <a:ext cx="1524646" cy="3008210"/>
            </a:xfrm>
            <a:prstGeom prst="bentArrow">
              <a:avLst>
                <a:gd name="adj1" fmla="val 25000"/>
                <a:gd name="adj2" fmla="val 28157"/>
                <a:gd name="adj3" fmla="val 25000"/>
                <a:gd name="adj4" fmla="val 43750"/>
              </a:avLst>
            </a:prstGeom>
            <a:solidFill>
              <a:srgbClr val="33CC33"/>
            </a:solidFill>
            <a:ln>
              <a:noFill/>
            </a:ln>
            <a:effectLst>
              <a:outerShdw blurRad="1524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42573532-1DB2-41E3-ADEE-478DF6913BD1}"/>
                </a:ext>
              </a:extLst>
            </p:cNvPr>
            <p:cNvSpPr txBox="1"/>
            <p:nvPr/>
          </p:nvSpPr>
          <p:spPr>
            <a:xfrm>
              <a:off x="6921915" y="2980039"/>
              <a:ext cx="949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  <a:latin typeface="Helvetica" panose="020B0604020202020204" pitchFamily="34" charset="0"/>
                </a:rPr>
                <a:t>4</a:t>
              </a:r>
            </a:p>
          </p:txBody>
        </p:sp>
        <p:pic>
          <p:nvPicPr>
            <p:cNvPr id="77" name="Graphic 76" descr="Bullseye">
              <a:extLst>
                <a:ext uri="{FF2B5EF4-FFF2-40B4-BE49-F238E27FC236}">
                  <a16:creationId xmlns="" xmlns:a16="http://schemas.microsoft.com/office/drawing/2014/main" id="{8EADB405-E392-40E4-8B2F-15E765912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7162" y="4470942"/>
              <a:ext cx="274320" cy="274320"/>
            </a:xfrm>
            <a:prstGeom prst="rect">
              <a:avLst/>
            </a:prstGeom>
          </p:spPr>
        </p:pic>
      </p:grp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D25A8C43-1EEE-4E02-9805-EE6EE88C9024}"/>
              </a:ext>
            </a:extLst>
          </p:cNvPr>
          <p:cNvSpPr txBox="1"/>
          <p:nvPr/>
        </p:nvSpPr>
        <p:spPr>
          <a:xfrm>
            <a:off x="8485315" y="2073206"/>
            <a:ext cx="1615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Montserrat" panose="00000500000000000000" pitchFamily="50" charset="0"/>
              </a:rPr>
              <a:t>Pimpinan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sebagai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i="1" dirty="0">
                <a:latin typeface="Montserrat" panose="00000500000000000000" pitchFamily="50" charset="0"/>
              </a:rPr>
              <a:t>role model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B997356C-7C66-4C91-B755-3DC062E61BC7}"/>
              </a:ext>
            </a:extLst>
          </p:cNvPr>
          <p:cNvGrpSpPr/>
          <p:nvPr/>
        </p:nvGrpSpPr>
        <p:grpSpPr>
          <a:xfrm>
            <a:off x="6099447" y="2101134"/>
            <a:ext cx="2384843" cy="4290900"/>
            <a:chOff x="6099447" y="1490381"/>
            <a:chExt cx="2384843" cy="4290900"/>
          </a:xfrm>
        </p:grpSpPr>
        <p:sp>
          <p:nvSpPr>
            <p:cNvPr id="79" name="Arrow: Bent 78">
              <a:extLst>
                <a:ext uri="{FF2B5EF4-FFF2-40B4-BE49-F238E27FC236}">
                  <a16:creationId xmlns="" xmlns:a16="http://schemas.microsoft.com/office/drawing/2014/main" id="{AACC232E-F65B-487E-A0EC-AF16C6587371}"/>
                </a:ext>
              </a:extLst>
            </p:cNvPr>
            <p:cNvSpPr/>
            <p:nvPr/>
          </p:nvSpPr>
          <p:spPr>
            <a:xfrm>
              <a:off x="6099447" y="1490381"/>
              <a:ext cx="2384843" cy="4290900"/>
            </a:xfrm>
            <a:prstGeom prst="bentArrow">
              <a:avLst>
                <a:gd name="adj1" fmla="val 16255"/>
                <a:gd name="adj2" fmla="val 18403"/>
                <a:gd name="adj3" fmla="val 25000"/>
                <a:gd name="adj4" fmla="val 43750"/>
              </a:avLst>
            </a:prstGeom>
            <a:solidFill>
              <a:srgbClr val="003399"/>
            </a:solidFill>
            <a:ln>
              <a:noFill/>
            </a:ln>
            <a:effectLst>
              <a:outerShdw blurRad="1524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F760A86E-CFC9-4209-B813-40C7347F6905}"/>
                </a:ext>
              </a:extLst>
            </p:cNvPr>
            <p:cNvSpPr txBox="1"/>
            <p:nvPr/>
          </p:nvSpPr>
          <p:spPr>
            <a:xfrm>
              <a:off x="7281334" y="1774332"/>
              <a:ext cx="949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chemeClr val="bg1"/>
                  </a:solidFill>
                  <a:latin typeface="Helvetica" panose="020B0604020202020204" pitchFamily="34" charset="0"/>
                </a:rPr>
                <a:t>3</a:t>
              </a:r>
            </a:p>
          </p:txBody>
        </p:sp>
        <p:pic>
          <p:nvPicPr>
            <p:cNvPr id="81" name="Graphic 80" descr="Lightbulb">
              <a:extLst>
                <a:ext uri="{FF2B5EF4-FFF2-40B4-BE49-F238E27FC236}">
                  <a16:creationId xmlns="" xmlns:a16="http://schemas.microsoft.com/office/drawing/2014/main" id="{3C9CE0B8-BFD0-45F5-AA95-3672E2FA5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37862" y="4230175"/>
              <a:ext cx="274320" cy="274320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8D15E32B-7701-431A-85E5-E5F290ED478E}"/>
              </a:ext>
            </a:extLst>
          </p:cNvPr>
          <p:cNvSpPr txBox="1"/>
          <p:nvPr/>
        </p:nvSpPr>
        <p:spPr>
          <a:xfrm>
            <a:off x="1327587" y="1816210"/>
            <a:ext cx="237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latin typeface="Montserrat" panose="00000500000000000000" pitchFamily="50" charset="0"/>
              </a:rPr>
              <a:t>Pimpinan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sebagai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pengarah</a:t>
            </a:r>
            <a:endParaRPr lang="en-US" b="1" dirty="0">
              <a:latin typeface="Montserrat" panose="00000500000000000000" pitchFamily="50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056EFF36-88E3-4954-84B2-70A6358CD7DE}"/>
              </a:ext>
            </a:extLst>
          </p:cNvPr>
          <p:cNvGrpSpPr/>
          <p:nvPr/>
        </p:nvGrpSpPr>
        <p:grpSpPr>
          <a:xfrm>
            <a:off x="3725298" y="1737693"/>
            <a:ext cx="2384843" cy="4290900"/>
            <a:chOff x="3725298" y="1126940"/>
            <a:chExt cx="2384843" cy="4290900"/>
          </a:xfrm>
        </p:grpSpPr>
        <p:sp>
          <p:nvSpPr>
            <p:cNvPr id="83" name="Arrow: Bent 82">
              <a:extLst>
                <a:ext uri="{FF2B5EF4-FFF2-40B4-BE49-F238E27FC236}">
                  <a16:creationId xmlns="" xmlns:a16="http://schemas.microsoft.com/office/drawing/2014/main" id="{CB060256-3328-4F36-AEFD-9E808B6BB58B}"/>
                </a:ext>
              </a:extLst>
            </p:cNvPr>
            <p:cNvSpPr/>
            <p:nvPr/>
          </p:nvSpPr>
          <p:spPr>
            <a:xfrm flipH="1">
              <a:off x="3725298" y="1126940"/>
              <a:ext cx="2384843" cy="4290900"/>
            </a:xfrm>
            <a:prstGeom prst="bentArrow">
              <a:avLst>
                <a:gd name="adj1" fmla="val 16255"/>
                <a:gd name="adj2" fmla="val 18403"/>
                <a:gd name="adj3" fmla="val 25000"/>
                <a:gd name="adj4" fmla="val 43750"/>
              </a:avLst>
            </a:prstGeom>
            <a:solidFill>
              <a:srgbClr val="00CCFF"/>
            </a:solidFill>
            <a:ln>
              <a:noFill/>
            </a:ln>
            <a:effectLst>
              <a:outerShdw blurRad="1524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326B662E-7168-46A6-A621-DA3A3731663F}"/>
                </a:ext>
              </a:extLst>
            </p:cNvPr>
            <p:cNvSpPr txBox="1"/>
            <p:nvPr/>
          </p:nvSpPr>
          <p:spPr>
            <a:xfrm>
              <a:off x="3871115" y="1428647"/>
              <a:ext cx="949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Helvetica" panose="020B0604020202020204" pitchFamily="34" charset="0"/>
                </a:rPr>
                <a:t>2</a:t>
              </a:r>
            </a:p>
          </p:txBody>
        </p:sp>
        <p:pic>
          <p:nvPicPr>
            <p:cNvPr id="85" name="Graphic 84" descr="Stopwatch">
              <a:extLst>
                <a:ext uri="{FF2B5EF4-FFF2-40B4-BE49-F238E27FC236}">
                  <a16:creationId xmlns="" xmlns:a16="http://schemas.microsoft.com/office/drawing/2014/main" id="{851A4ED0-1D96-4BF9-B6AB-A96F92A3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77055" y="4255772"/>
              <a:ext cx="274320" cy="274320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87566C77-8F55-41E3-BE95-F39AF64D0359}"/>
              </a:ext>
            </a:extLst>
          </p:cNvPr>
          <p:cNvSpPr txBox="1"/>
          <p:nvPr/>
        </p:nvSpPr>
        <p:spPr>
          <a:xfrm>
            <a:off x="1667478" y="2910568"/>
            <a:ext cx="25223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latin typeface="Montserrat" panose="00000500000000000000" pitchFamily="50" charset="0"/>
              </a:rPr>
              <a:t>Pimpinan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hadir</a:t>
            </a:r>
            <a:r>
              <a:rPr lang="en-US" b="1" dirty="0">
                <a:latin typeface="Montserrat" panose="00000500000000000000" pitchFamily="50" charset="0"/>
              </a:rPr>
              <a:t> pada acara Bestie, </a:t>
            </a:r>
            <a:r>
              <a:rPr lang="en-US" b="1" dirty="0" err="1">
                <a:latin typeface="Montserrat" panose="00000500000000000000" pitchFamily="50" charset="0"/>
              </a:rPr>
              <a:t>memberikan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arahan</a:t>
            </a:r>
            <a:r>
              <a:rPr lang="en-US" b="1" dirty="0">
                <a:latin typeface="Montserrat" panose="00000500000000000000" pitchFamily="50" charset="0"/>
              </a:rPr>
              <a:t> dan juga </a:t>
            </a:r>
            <a:r>
              <a:rPr lang="en-US" b="1" dirty="0" err="1">
                <a:latin typeface="Montserrat" panose="00000500000000000000" pitchFamily="50" charset="0"/>
              </a:rPr>
              <a:t>semangat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kepada</a:t>
            </a:r>
            <a:r>
              <a:rPr lang="en-US" b="1" dirty="0">
                <a:latin typeface="Montserrat" panose="00000500000000000000" pitchFamily="50" charset="0"/>
              </a:rPr>
              <a:t> </a:t>
            </a:r>
            <a:r>
              <a:rPr lang="en-US" b="1" dirty="0" err="1">
                <a:latin typeface="Montserrat" panose="00000500000000000000" pitchFamily="50" charset="0"/>
              </a:rPr>
              <a:t>peserta</a:t>
            </a:r>
            <a:endParaRPr lang="en-US" b="1" dirty="0">
              <a:latin typeface="Montserrat" panose="00000500000000000000" pitchFamily="50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E5A851AE-C6B1-41B5-A9AC-27C4AA0F1607}"/>
              </a:ext>
            </a:extLst>
          </p:cNvPr>
          <p:cNvGrpSpPr/>
          <p:nvPr/>
        </p:nvGrpSpPr>
        <p:grpSpPr>
          <a:xfrm>
            <a:off x="4220999" y="2740174"/>
            <a:ext cx="1524646" cy="3736779"/>
            <a:chOff x="4220999" y="2129421"/>
            <a:chExt cx="1524646" cy="3736779"/>
          </a:xfrm>
        </p:grpSpPr>
        <p:sp>
          <p:nvSpPr>
            <p:cNvPr id="87" name="Arrow: Bent 86">
              <a:extLst>
                <a:ext uri="{FF2B5EF4-FFF2-40B4-BE49-F238E27FC236}">
                  <a16:creationId xmlns="" xmlns:a16="http://schemas.microsoft.com/office/drawing/2014/main" id="{1D056874-F75C-4CE5-B3B4-3A4A4EADFEDA}"/>
                </a:ext>
              </a:extLst>
            </p:cNvPr>
            <p:cNvSpPr/>
            <p:nvPr/>
          </p:nvSpPr>
          <p:spPr>
            <a:xfrm flipH="1">
              <a:off x="4220999" y="2129421"/>
              <a:ext cx="1524646" cy="3736779"/>
            </a:xfrm>
            <a:prstGeom prst="bentArrow">
              <a:avLst>
                <a:gd name="adj1" fmla="val 25000"/>
                <a:gd name="adj2" fmla="val 28157"/>
                <a:gd name="adj3" fmla="val 25000"/>
                <a:gd name="adj4" fmla="val 43750"/>
              </a:avLst>
            </a:prstGeom>
            <a:solidFill>
              <a:srgbClr val="FF3399"/>
            </a:solidFill>
            <a:ln>
              <a:noFill/>
            </a:ln>
            <a:effectLst>
              <a:outerShdw blurRad="1524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4CB94FD7-6168-4197-A661-19F14083A86E}"/>
                </a:ext>
              </a:extLst>
            </p:cNvPr>
            <p:cNvSpPr txBox="1"/>
            <p:nvPr/>
          </p:nvSpPr>
          <p:spPr>
            <a:xfrm>
              <a:off x="4344289" y="2426705"/>
              <a:ext cx="949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Helvetica" panose="020B0604020202020204" pitchFamily="34" charset="0"/>
                </a:rPr>
                <a:t>1</a:t>
              </a:r>
            </a:p>
          </p:txBody>
        </p:sp>
        <p:pic>
          <p:nvPicPr>
            <p:cNvPr id="89" name="Graphic 88" descr="Handshake">
              <a:extLst>
                <a:ext uri="{FF2B5EF4-FFF2-40B4-BE49-F238E27FC236}">
                  <a16:creationId xmlns="" xmlns:a16="http://schemas.microsoft.com/office/drawing/2014/main" id="{81F65410-A31B-41E9-9FEB-39DCDA281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84498" y="4503843"/>
              <a:ext cx="274320" cy="274320"/>
            </a:xfrm>
            <a:prstGeom prst="rect">
              <a:avLst/>
            </a:prstGeom>
          </p:spPr>
        </p:pic>
      </p:grp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1833AFB7-8D99-40FA-8B1E-4557F1DCC312}"/>
              </a:ext>
            </a:extLst>
          </p:cNvPr>
          <p:cNvSpPr/>
          <p:nvPr/>
        </p:nvSpPr>
        <p:spPr>
          <a:xfrm flipH="1">
            <a:off x="5972908" y="6135255"/>
            <a:ext cx="1611497" cy="942074"/>
          </a:xfrm>
          <a:custGeom>
            <a:avLst/>
            <a:gdLst>
              <a:gd name="connsiteX0" fmla="*/ 1604211 w 1604211"/>
              <a:gd name="connsiteY0" fmla="*/ 930442 h 930442"/>
              <a:gd name="connsiteX1" fmla="*/ 1556085 w 1604211"/>
              <a:gd name="connsiteY1" fmla="*/ 898358 h 930442"/>
              <a:gd name="connsiteX2" fmla="*/ 0 w 1604211"/>
              <a:gd name="connsiteY2" fmla="*/ 545432 h 930442"/>
              <a:gd name="connsiteX3" fmla="*/ 850232 w 1604211"/>
              <a:gd name="connsiteY3" fmla="*/ 0 h 930442"/>
              <a:gd name="connsiteX4" fmla="*/ 1604211 w 1604211"/>
              <a:gd name="connsiteY4" fmla="*/ 930442 h 930442"/>
              <a:gd name="connsiteX0" fmla="*/ 1604211 w 1604211"/>
              <a:gd name="connsiteY0" fmla="*/ 930442 h 930442"/>
              <a:gd name="connsiteX1" fmla="*/ 1552442 w 1604211"/>
              <a:gd name="connsiteY1" fmla="*/ 920216 h 930442"/>
              <a:gd name="connsiteX2" fmla="*/ 0 w 1604211"/>
              <a:gd name="connsiteY2" fmla="*/ 545432 h 930442"/>
              <a:gd name="connsiteX3" fmla="*/ 850232 w 1604211"/>
              <a:gd name="connsiteY3" fmla="*/ 0 h 930442"/>
              <a:gd name="connsiteX4" fmla="*/ 1604211 w 1604211"/>
              <a:gd name="connsiteY4" fmla="*/ 930442 h 930442"/>
              <a:gd name="connsiteX0" fmla="*/ 1611497 w 1611497"/>
              <a:gd name="connsiteY0" fmla="*/ 828437 h 920216"/>
              <a:gd name="connsiteX1" fmla="*/ 1552442 w 1611497"/>
              <a:gd name="connsiteY1" fmla="*/ 920216 h 920216"/>
              <a:gd name="connsiteX2" fmla="*/ 0 w 1611497"/>
              <a:gd name="connsiteY2" fmla="*/ 545432 h 920216"/>
              <a:gd name="connsiteX3" fmla="*/ 850232 w 1611497"/>
              <a:gd name="connsiteY3" fmla="*/ 0 h 920216"/>
              <a:gd name="connsiteX4" fmla="*/ 1611497 w 1611497"/>
              <a:gd name="connsiteY4" fmla="*/ 828437 h 920216"/>
              <a:gd name="connsiteX0" fmla="*/ 1611497 w 1611497"/>
              <a:gd name="connsiteY0" fmla="*/ 828437 h 912930"/>
              <a:gd name="connsiteX1" fmla="*/ 1607088 w 1611497"/>
              <a:gd name="connsiteY1" fmla="*/ 912930 h 912930"/>
              <a:gd name="connsiteX2" fmla="*/ 0 w 1611497"/>
              <a:gd name="connsiteY2" fmla="*/ 545432 h 912930"/>
              <a:gd name="connsiteX3" fmla="*/ 850232 w 1611497"/>
              <a:gd name="connsiteY3" fmla="*/ 0 h 912930"/>
              <a:gd name="connsiteX4" fmla="*/ 1611497 w 1611497"/>
              <a:gd name="connsiteY4" fmla="*/ 828437 h 912930"/>
              <a:gd name="connsiteX0" fmla="*/ 1611497 w 1611497"/>
              <a:gd name="connsiteY0" fmla="*/ 777435 h 912930"/>
              <a:gd name="connsiteX1" fmla="*/ 1607088 w 1611497"/>
              <a:gd name="connsiteY1" fmla="*/ 912930 h 912930"/>
              <a:gd name="connsiteX2" fmla="*/ 0 w 1611497"/>
              <a:gd name="connsiteY2" fmla="*/ 545432 h 912930"/>
              <a:gd name="connsiteX3" fmla="*/ 850232 w 1611497"/>
              <a:gd name="connsiteY3" fmla="*/ 0 h 912930"/>
              <a:gd name="connsiteX4" fmla="*/ 1611497 w 1611497"/>
              <a:gd name="connsiteY4" fmla="*/ 777435 h 912930"/>
              <a:gd name="connsiteX0" fmla="*/ 1611497 w 1611497"/>
              <a:gd name="connsiteY0" fmla="*/ 777435 h 942074"/>
              <a:gd name="connsiteX1" fmla="*/ 1607088 w 1611497"/>
              <a:gd name="connsiteY1" fmla="*/ 942074 h 942074"/>
              <a:gd name="connsiteX2" fmla="*/ 0 w 1611497"/>
              <a:gd name="connsiteY2" fmla="*/ 545432 h 942074"/>
              <a:gd name="connsiteX3" fmla="*/ 850232 w 1611497"/>
              <a:gd name="connsiteY3" fmla="*/ 0 h 942074"/>
              <a:gd name="connsiteX4" fmla="*/ 1611497 w 1611497"/>
              <a:gd name="connsiteY4" fmla="*/ 777435 h 94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497" h="942074">
                <a:moveTo>
                  <a:pt x="1611497" y="777435"/>
                </a:moveTo>
                <a:lnTo>
                  <a:pt x="1607088" y="942074"/>
                </a:lnTo>
                <a:lnTo>
                  <a:pt x="0" y="545432"/>
                </a:lnTo>
                <a:lnTo>
                  <a:pt x="850232" y="0"/>
                </a:lnTo>
                <a:lnTo>
                  <a:pt x="1611497" y="777435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="" xmlns:a16="http://schemas.microsoft.com/office/drawing/2014/main" id="{D730A7DB-64BA-4A12-9E0A-C5CAF12A60D4}"/>
              </a:ext>
            </a:extLst>
          </p:cNvPr>
          <p:cNvSpPr/>
          <p:nvPr/>
        </p:nvSpPr>
        <p:spPr>
          <a:xfrm>
            <a:off x="4475747" y="6097153"/>
            <a:ext cx="1611497" cy="942074"/>
          </a:xfrm>
          <a:custGeom>
            <a:avLst/>
            <a:gdLst>
              <a:gd name="connsiteX0" fmla="*/ 1604211 w 1604211"/>
              <a:gd name="connsiteY0" fmla="*/ 930442 h 930442"/>
              <a:gd name="connsiteX1" fmla="*/ 1556085 w 1604211"/>
              <a:gd name="connsiteY1" fmla="*/ 898358 h 930442"/>
              <a:gd name="connsiteX2" fmla="*/ 0 w 1604211"/>
              <a:gd name="connsiteY2" fmla="*/ 545432 h 930442"/>
              <a:gd name="connsiteX3" fmla="*/ 850232 w 1604211"/>
              <a:gd name="connsiteY3" fmla="*/ 0 h 930442"/>
              <a:gd name="connsiteX4" fmla="*/ 1604211 w 1604211"/>
              <a:gd name="connsiteY4" fmla="*/ 930442 h 930442"/>
              <a:gd name="connsiteX0" fmla="*/ 1604211 w 1604211"/>
              <a:gd name="connsiteY0" fmla="*/ 930442 h 930442"/>
              <a:gd name="connsiteX1" fmla="*/ 1552442 w 1604211"/>
              <a:gd name="connsiteY1" fmla="*/ 920216 h 930442"/>
              <a:gd name="connsiteX2" fmla="*/ 0 w 1604211"/>
              <a:gd name="connsiteY2" fmla="*/ 545432 h 930442"/>
              <a:gd name="connsiteX3" fmla="*/ 850232 w 1604211"/>
              <a:gd name="connsiteY3" fmla="*/ 0 h 930442"/>
              <a:gd name="connsiteX4" fmla="*/ 1604211 w 1604211"/>
              <a:gd name="connsiteY4" fmla="*/ 930442 h 930442"/>
              <a:gd name="connsiteX0" fmla="*/ 1611497 w 1611497"/>
              <a:gd name="connsiteY0" fmla="*/ 828437 h 920216"/>
              <a:gd name="connsiteX1" fmla="*/ 1552442 w 1611497"/>
              <a:gd name="connsiteY1" fmla="*/ 920216 h 920216"/>
              <a:gd name="connsiteX2" fmla="*/ 0 w 1611497"/>
              <a:gd name="connsiteY2" fmla="*/ 545432 h 920216"/>
              <a:gd name="connsiteX3" fmla="*/ 850232 w 1611497"/>
              <a:gd name="connsiteY3" fmla="*/ 0 h 920216"/>
              <a:gd name="connsiteX4" fmla="*/ 1611497 w 1611497"/>
              <a:gd name="connsiteY4" fmla="*/ 828437 h 920216"/>
              <a:gd name="connsiteX0" fmla="*/ 1611497 w 1611497"/>
              <a:gd name="connsiteY0" fmla="*/ 828437 h 912930"/>
              <a:gd name="connsiteX1" fmla="*/ 1607088 w 1611497"/>
              <a:gd name="connsiteY1" fmla="*/ 912930 h 912930"/>
              <a:gd name="connsiteX2" fmla="*/ 0 w 1611497"/>
              <a:gd name="connsiteY2" fmla="*/ 545432 h 912930"/>
              <a:gd name="connsiteX3" fmla="*/ 850232 w 1611497"/>
              <a:gd name="connsiteY3" fmla="*/ 0 h 912930"/>
              <a:gd name="connsiteX4" fmla="*/ 1611497 w 1611497"/>
              <a:gd name="connsiteY4" fmla="*/ 828437 h 912930"/>
              <a:gd name="connsiteX0" fmla="*/ 1611497 w 1611497"/>
              <a:gd name="connsiteY0" fmla="*/ 777435 h 912930"/>
              <a:gd name="connsiteX1" fmla="*/ 1607088 w 1611497"/>
              <a:gd name="connsiteY1" fmla="*/ 912930 h 912930"/>
              <a:gd name="connsiteX2" fmla="*/ 0 w 1611497"/>
              <a:gd name="connsiteY2" fmla="*/ 545432 h 912930"/>
              <a:gd name="connsiteX3" fmla="*/ 850232 w 1611497"/>
              <a:gd name="connsiteY3" fmla="*/ 0 h 912930"/>
              <a:gd name="connsiteX4" fmla="*/ 1611497 w 1611497"/>
              <a:gd name="connsiteY4" fmla="*/ 777435 h 912930"/>
              <a:gd name="connsiteX0" fmla="*/ 1611497 w 1611497"/>
              <a:gd name="connsiteY0" fmla="*/ 777435 h 942074"/>
              <a:gd name="connsiteX1" fmla="*/ 1607088 w 1611497"/>
              <a:gd name="connsiteY1" fmla="*/ 942074 h 942074"/>
              <a:gd name="connsiteX2" fmla="*/ 0 w 1611497"/>
              <a:gd name="connsiteY2" fmla="*/ 545432 h 942074"/>
              <a:gd name="connsiteX3" fmla="*/ 850232 w 1611497"/>
              <a:gd name="connsiteY3" fmla="*/ 0 h 942074"/>
              <a:gd name="connsiteX4" fmla="*/ 1611497 w 1611497"/>
              <a:gd name="connsiteY4" fmla="*/ 777435 h 94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497" h="942074">
                <a:moveTo>
                  <a:pt x="1611497" y="777435"/>
                </a:moveTo>
                <a:lnTo>
                  <a:pt x="1607088" y="942074"/>
                </a:lnTo>
                <a:lnTo>
                  <a:pt x="0" y="545432"/>
                </a:lnTo>
                <a:lnTo>
                  <a:pt x="850232" y="0"/>
                </a:lnTo>
                <a:lnTo>
                  <a:pt x="1611497" y="777435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86585F48-CA78-4FD5-857B-DE1FA38C4770}"/>
              </a:ext>
            </a:extLst>
          </p:cNvPr>
          <p:cNvGrpSpPr/>
          <p:nvPr/>
        </p:nvGrpSpPr>
        <p:grpSpPr>
          <a:xfrm>
            <a:off x="4696413" y="5376717"/>
            <a:ext cx="2766192" cy="1627908"/>
            <a:chOff x="4696413" y="4765964"/>
            <a:chExt cx="2766192" cy="1627908"/>
          </a:xfrm>
        </p:grpSpPr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540887B7-3648-4EDF-BEC3-75BAA717B72D}"/>
                </a:ext>
              </a:extLst>
            </p:cNvPr>
            <p:cNvSpPr/>
            <p:nvPr/>
          </p:nvSpPr>
          <p:spPr>
            <a:xfrm>
              <a:off x="5141106" y="4790361"/>
              <a:ext cx="949946" cy="1603511"/>
            </a:xfrm>
            <a:custGeom>
              <a:avLst/>
              <a:gdLst>
                <a:gd name="connsiteX0" fmla="*/ 0 w 1662542"/>
                <a:gd name="connsiteY0" fmla="*/ 3462 h 1932709"/>
                <a:gd name="connsiteX1" fmla="*/ 1662542 w 1662542"/>
                <a:gd name="connsiteY1" fmla="*/ 588817 h 1932709"/>
                <a:gd name="connsiteX2" fmla="*/ 1662542 w 1662542"/>
                <a:gd name="connsiteY2" fmla="*/ 1932709 h 1932709"/>
                <a:gd name="connsiteX3" fmla="*/ 0 w 1662542"/>
                <a:gd name="connsiteY3" fmla="*/ 1378528 h 1932709"/>
                <a:gd name="connsiteX4" fmla="*/ 0 w 1662542"/>
                <a:gd name="connsiteY4" fmla="*/ 0 h 1932709"/>
                <a:gd name="connsiteX5" fmla="*/ 9833 w 1662542"/>
                <a:gd name="connsiteY5" fmla="*/ 0 h 1932709"/>
                <a:gd name="connsiteX6" fmla="*/ 0 w 1662542"/>
                <a:gd name="connsiteY6" fmla="*/ 3462 h 193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2542" h="1932709">
                  <a:moveTo>
                    <a:pt x="0" y="3462"/>
                  </a:moveTo>
                  <a:lnTo>
                    <a:pt x="1662542" y="588817"/>
                  </a:lnTo>
                  <a:lnTo>
                    <a:pt x="1662542" y="1932709"/>
                  </a:lnTo>
                  <a:lnTo>
                    <a:pt x="0" y="1378528"/>
                  </a:lnTo>
                  <a:close/>
                  <a:moveTo>
                    <a:pt x="0" y="0"/>
                  </a:moveTo>
                  <a:lnTo>
                    <a:pt x="9833" y="0"/>
                  </a:lnTo>
                  <a:lnTo>
                    <a:pt x="0" y="3462"/>
                  </a:lnTo>
                  <a:close/>
                </a:path>
              </a:pathLst>
            </a:custGeom>
            <a:solidFill>
              <a:srgbClr val="D5A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E6D83D04-8502-419F-B69C-09BF650D05AB}"/>
                </a:ext>
              </a:extLst>
            </p:cNvPr>
            <p:cNvSpPr/>
            <p:nvPr/>
          </p:nvSpPr>
          <p:spPr>
            <a:xfrm flipH="1">
              <a:off x="6091052" y="4790361"/>
              <a:ext cx="949946" cy="1603511"/>
            </a:xfrm>
            <a:custGeom>
              <a:avLst/>
              <a:gdLst>
                <a:gd name="connsiteX0" fmla="*/ 0 w 1662542"/>
                <a:gd name="connsiteY0" fmla="*/ 3462 h 1932709"/>
                <a:gd name="connsiteX1" fmla="*/ 1662542 w 1662542"/>
                <a:gd name="connsiteY1" fmla="*/ 588817 h 1932709"/>
                <a:gd name="connsiteX2" fmla="*/ 1662542 w 1662542"/>
                <a:gd name="connsiteY2" fmla="*/ 1932709 h 1932709"/>
                <a:gd name="connsiteX3" fmla="*/ 0 w 1662542"/>
                <a:gd name="connsiteY3" fmla="*/ 1378528 h 1932709"/>
                <a:gd name="connsiteX4" fmla="*/ 0 w 1662542"/>
                <a:gd name="connsiteY4" fmla="*/ 0 h 1932709"/>
                <a:gd name="connsiteX5" fmla="*/ 9833 w 1662542"/>
                <a:gd name="connsiteY5" fmla="*/ 0 h 1932709"/>
                <a:gd name="connsiteX6" fmla="*/ 0 w 1662542"/>
                <a:gd name="connsiteY6" fmla="*/ 3462 h 193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2542" h="1932709">
                  <a:moveTo>
                    <a:pt x="0" y="3462"/>
                  </a:moveTo>
                  <a:lnTo>
                    <a:pt x="1662542" y="588817"/>
                  </a:lnTo>
                  <a:lnTo>
                    <a:pt x="1662542" y="1932709"/>
                  </a:lnTo>
                  <a:lnTo>
                    <a:pt x="0" y="1378528"/>
                  </a:lnTo>
                  <a:close/>
                  <a:moveTo>
                    <a:pt x="0" y="0"/>
                  </a:moveTo>
                  <a:lnTo>
                    <a:pt x="9833" y="0"/>
                  </a:lnTo>
                  <a:lnTo>
                    <a:pt x="0" y="3462"/>
                  </a:lnTo>
                  <a:close/>
                </a:path>
              </a:pathLst>
            </a:custGeom>
            <a:solidFill>
              <a:srgbClr val="BC8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1AE7C05F-7DC0-49E8-B04D-9D1019236FA5}"/>
                </a:ext>
              </a:extLst>
            </p:cNvPr>
            <p:cNvSpPr/>
            <p:nvPr/>
          </p:nvSpPr>
          <p:spPr>
            <a:xfrm>
              <a:off x="4696413" y="4797416"/>
              <a:ext cx="1472611" cy="1011793"/>
            </a:xfrm>
            <a:custGeom>
              <a:avLst/>
              <a:gdLst>
                <a:gd name="connsiteX0" fmla="*/ 0 w 1205346"/>
                <a:gd name="connsiteY0" fmla="*/ 457200 h 748145"/>
                <a:gd name="connsiteX1" fmla="*/ 277091 w 1205346"/>
                <a:gd name="connsiteY1" fmla="*/ 748145 h 748145"/>
                <a:gd name="connsiteX2" fmla="*/ 1205346 w 1205346"/>
                <a:gd name="connsiteY2" fmla="*/ 263236 h 748145"/>
                <a:gd name="connsiteX3" fmla="*/ 900546 w 1205346"/>
                <a:gd name="connsiteY3" fmla="*/ 0 h 748145"/>
                <a:gd name="connsiteX4" fmla="*/ 0 w 1205346"/>
                <a:gd name="connsiteY4" fmla="*/ 457200 h 748145"/>
                <a:gd name="connsiteX0" fmla="*/ 0 w 1205346"/>
                <a:gd name="connsiteY0" fmla="*/ 472440 h 763385"/>
                <a:gd name="connsiteX1" fmla="*/ 277091 w 1205346"/>
                <a:gd name="connsiteY1" fmla="*/ 763385 h 763385"/>
                <a:gd name="connsiteX2" fmla="*/ 1205346 w 1205346"/>
                <a:gd name="connsiteY2" fmla="*/ 278476 h 763385"/>
                <a:gd name="connsiteX3" fmla="*/ 931026 w 1205346"/>
                <a:gd name="connsiteY3" fmla="*/ 0 h 763385"/>
                <a:gd name="connsiteX4" fmla="*/ 0 w 1205346"/>
                <a:gd name="connsiteY4" fmla="*/ 472440 h 763385"/>
                <a:gd name="connsiteX0" fmla="*/ 0 w 1239636"/>
                <a:gd name="connsiteY0" fmla="*/ 472440 h 763385"/>
                <a:gd name="connsiteX1" fmla="*/ 277091 w 1239636"/>
                <a:gd name="connsiteY1" fmla="*/ 763385 h 763385"/>
                <a:gd name="connsiteX2" fmla="*/ 1239636 w 1239636"/>
                <a:gd name="connsiteY2" fmla="*/ 251806 h 763385"/>
                <a:gd name="connsiteX3" fmla="*/ 931026 w 1239636"/>
                <a:gd name="connsiteY3" fmla="*/ 0 h 763385"/>
                <a:gd name="connsiteX4" fmla="*/ 0 w 1239636"/>
                <a:gd name="connsiteY4" fmla="*/ 472440 h 763385"/>
                <a:gd name="connsiteX0" fmla="*/ 0 w 1239636"/>
                <a:gd name="connsiteY0" fmla="*/ 472440 h 919745"/>
                <a:gd name="connsiteX1" fmla="*/ 233698 w 1239636"/>
                <a:gd name="connsiteY1" fmla="*/ 919745 h 919745"/>
                <a:gd name="connsiteX2" fmla="*/ 1239636 w 1239636"/>
                <a:gd name="connsiteY2" fmla="*/ 251806 h 919745"/>
                <a:gd name="connsiteX3" fmla="*/ 931026 w 1239636"/>
                <a:gd name="connsiteY3" fmla="*/ 0 h 919745"/>
                <a:gd name="connsiteX4" fmla="*/ 0 w 1239636"/>
                <a:gd name="connsiteY4" fmla="*/ 472440 h 919745"/>
                <a:gd name="connsiteX0" fmla="*/ 0 w 1227802"/>
                <a:gd name="connsiteY0" fmla="*/ 472440 h 919745"/>
                <a:gd name="connsiteX1" fmla="*/ 233698 w 1227802"/>
                <a:gd name="connsiteY1" fmla="*/ 919745 h 919745"/>
                <a:gd name="connsiteX2" fmla="*/ 1227802 w 1227802"/>
                <a:gd name="connsiteY2" fmla="*/ 398968 h 919745"/>
                <a:gd name="connsiteX3" fmla="*/ 931026 w 1227802"/>
                <a:gd name="connsiteY3" fmla="*/ 0 h 919745"/>
                <a:gd name="connsiteX4" fmla="*/ 0 w 1227802"/>
                <a:gd name="connsiteY4" fmla="*/ 472440 h 919745"/>
                <a:gd name="connsiteX0" fmla="*/ 0 w 1109455"/>
                <a:gd name="connsiteY0" fmla="*/ 394260 h 919745"/>
                <a:gd name="connsiteX1" fmla="*/ 115351 w 1109455"/>
                <a:gd name="connsiteY1" fmla="*/ 919745 h 919745"/>
                <a:gd name="connsiteX2" fmla="*/ 1109455 w 1109455"/>
                <a:gd name="connsiteY2" fmla="*/ 398968 h 919745"/>
                <a:gd name="connsiteX3" fmla="*/ 812679 w 1109455"/>
                <a:gd name="connsiteY3" fmla="*/ 0 h 919745"/>
                <a:gd name="connsiteX4" fmla="*/ 0 w 1109455"/>
                <a:gd name="connsiteY4" fmla="*/ 394260 h 919745"/>
                <a:gd name="connsiteX0" fmla="*/ 22720 w 994104"/>
                <a:gd name="connsiteY0" fmla="*/ 0 h 1288892"/>
                <a:gd name="connsiteX1" fmla="*/ 0 w 994104"/>
                <a:gd name="connsiteY1" fmla="*/ 1288892 h 1288892"/>
                <a:gd name="connsiteX2" fmla="*/ 994104 w 994104"/>
                <a:gd name="connsiteY2" fmla="*/ 768115 h 1288892"/>
                <a:gd name="connsiteX3" fmla="*/ 697328 w 994104"/>
                <a:gd name="connsiteY3" fmla="*/ 369147 h 1288892"/>
                <a:gd name="connsiteX4" fmla="*/ 22720 w 994104"/>
                <a:gd name="connsiteY4" fmla="*/ 0 h 1288892"/>
                <a:gd name="connsiteX0" fmla="*/ 318587 w 1289971"/>
                <a:gd name="connsiteY0" fmla="*/ 0 h 768115"/>
                <a:gd name="connsiteX1" fmla="*/ 0 w 1289971"/>
                <a:gd name="connsiteY1" fmla="*/ 332334 h 768115"/>
                <a:gd name="connsiteX2" fmla="*/ 1289971 w 1289971"/>
                <a:gd name="connsiteY2" fmla="*/ 768115 h 768115"/>
                <a:gd name="connsiteX3" fmla="*/ 993195 w 1289971"/>
                <a:gd name="connsiteY3" fmla="*/ 369147 h 768115"/>
                <a:gd name="connsiteX4" fmla="*/ 318587 w 1289971"/>
                <a:gd name="connsiteY4" fmla="*/ 0 h 768115"/>
                <a:gd name="connsiteX0" fmla="*/ 318587 w 993195"/>
                <a:gd name="connsiteY0" fmla="*/ 0 h 864690"/>
                <a:gd name="connsiteX1" fmla="*/ 0 w 993195"/>
                <a:gd name="connsiteY1" fmla="*/ 332334 h 864690"/>
                <a:gd name="connsiteX2" fmla="*/ 867868 w 993195"/>
                <a:gd name="connsiteY2" fmla="*/ 864690 h 864690"/>
                <a:gd name="connsiteX3" fmla="*/ 993195 w 993195"/>
                <a:gd name="connsiteY3" fmla="*/ 369147 h 864690"/>
                <a:gd name="connsiteX4" fmla="*/ 318587 w 993195"/>
                <a:gd name="connsiteY4" fmla="*/ 0 h 864690"/>
                <a:gd name="connsiteX0" fmla="*/ 318587 w 1135211"/>
                <a:gd name="connsiteY0" fmla="*/ 0 h 864690"/>
                <a:gd name="connsiteX1" fmla="*/ 0 w 1135211"/>
                <a:gd name="connsiteY1" fmla="*/ 332334 h 864690"/>
                <a:gd name="connsiteX2" fmla="*/ 867868 w 1135211"/>
                <a:gd name="connsiteY2" fmla="*/ 864690 h 864690"/>
                <a:gd name="connsiteX3" fmla="*/ 1135211 w 1135211"/>
                <a:gd name="connsiteY3" fmla="*/ 488716 h 864690"/>
                <a:gd name="connsiteX4" fmla="*/ 318587 w 1135211"/>
                <a:gd name="connsiteY4" fmla="*/ 0 h 864690"/>
                <a:gd name="connsiteX0" fmla="*/ 318587 w 1135211"/>
                <a:gd name="connsiteY0" fmla="*/ 0 h 956667"/>
                <a:gd name="connsiteX1" fmla="*/ 0 w 1135211"/>
                <a:gd name="connsiteY1" fmla="*/ 332334 h 956667"/>
                <a:gd name="connsiteX2" fmla="*/ 777136 w 1135211"/>
                <a:gd name="connsiteY2" fmla="*/ 956667 h 956667"/>
                <a:gd name="connsiteX3" fmla="*/ 1135211 w 1135211"/>
                <a:gd name="connsiteY3" fmla="*/ 488716 h 956667"/>
                <a:gd name="connsiteX4" fmla="*/ 318587 w 1135211"/>
                <a:gd name="connsiteY4" fmla="*/ 0 h 956667"/>
                <a:gd name="connsiteX0" fmla="*/ 338311 w 1154935"/>
                <a:gd name="connsiteY0" fmla="*/ 0 h 956667"/>
                <a:gd name="connsiteX1" fmla="*/ 0 w 1154935"/>
                <a:gd name="connsiteY1" fmla="*/ 332334 h 956667"/>
                <a:gd name="connsiteX2" fmla="*/ 796860 w 1154935"/>
                <a:gd name="connsiteY2" fmla="*/ 956667 h 956667"/>
                <a:gd name="connsiteX3" fmla="*/ 1154935 w 1154935"/>
                <a:gd name="connsiteY3" fmla="*/ 488716 h 956667"/>
                <a:gd name="connsiteX4" fmla="*/ 338311 w 1154935"/>
                <a:gd name="connsiteY4" fmla="*/ 0 h 956667"/>
                <a:gd name="connsiteX0" fmla="*/ 346201 w 1162825"/>
                <a:gd name="connsiteY0" fmla="*/ 0 h 956667"/>
                <a:gd name="connsiteX1" fmla="*/ 0 w 1162825"/>
                <a:gd name="connsiteY1" fmla="*/ 369124 h 956667"/>
                <a:gd name="connsiteX2" fmla="*/ 804750 w 1162825"/>
                <a:gd name="connsiteY2" fmla="*/ 956667 h 956667"/>
                <a:gd name="connsiteX3" fmla="*/ 1162825 w 1162825"/>
                <a:gd name="connsiteY3" fmla="*/ 488716 h 956667"/>
                <a:gd name="connsiteX4" fmla="*/ 346201 w 1162825"/>
                <a:gd name="connsiteY4" fmla="*/ 0 h 956667"/>
                <a:gd name="connsiteX0" fmla="*/ 346201 w 1194384"/>
                <a:gd name="connsiteY0" fmla="*/ 0 h 956667"/>
                <a:gd name="connsiteX1" fmla="*/ 0 w 1194384"/>
                <a:gd name="connsiteY1" fmla="*/ 369124 h 956667"/>
                <a:gd name="connsiteX2" fmla="*/ 804750 w 1194384"/>
                <a:gd name="connsiteY2" fmla="*/ 956667 h 956667"/>
                <a:gd name="connsiteX3" fmla="*/ 1194384 w 1194384"/>
                <a:gd name="connsiteY3" fmla="*/ 465722 h 956667"/>
                <a:gd name="connsiteX4" fmla="*/ 346201 w 1194384"/>
                <a:gd name="connsiteY4" fmla="*/ 0 h 95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84" h="956667">
                  <a:moveTo>
                    <a:pt x="346201" y="0"/>
                  </a:moveTo>
                  <a:lnTo>
                    <a:pt x="0" y="369124"/>
                  </a:lnTo>
                  <a:lnTo>
                    <a:pt x="804750" y="956667"/>
                  </a:lnTo>
                  <a:lnTo>
                    <a:pt x="1194384" y="465722"/>
                  </a:lnTo>
                  <a:lnTo>
                    <a:pt x="346201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E495BF11-0A89-4A87-97C9-951D1173E1DC}"/>
                </a:ext>
              </a:extLst>
            </p:cNvPr>
            <p:cNvSpPr/>
            <p:nvPr/>
          </p:nvSpPr>
          <p:spPr>
            <a:xfrm>
              <a:off x="4724400" y="4765964"/>
              <a:ext cx="1367790" cy="807373"/>
            </a:xfrm>
            <a:custGeom>
              <a:avLst/>
              <a:gdLst>
                <a:gd name="connsiteX0" fmla="*/ 429491 w 1371600"/>
                <a:gd name="connsiteY0" fmla="*/ 0 h 803563"/>
                <a:gd name="connsiteX1" fmla="*/ 0 w 1371600"/>
                <a:gd name="connsiteY1" fmla="*/ 221672 h 803563"/>
                <a:gd name="connsiteX2" fmla="*/ 1122218 w 1371600"/>
                <a:gd name="connsiteY2" fmla="*/ 803563 h 803563"/>
                <a:gd name="connsiteX3" fmla="*/ 1371600 w 1371600"/>
                <a:gd name="connsiteY3" fmla="*/ 526472 h 803563"/>
                <a:gd name="connsiteX4" fmla="*/ 429491 w 1371600"/>
                <a:gd name="connsiteY4" fmla="*/ 0 h 803563"/>
                <a:gd name="connsiteX0" fmla="*/ 429491 w 1367790"/>
                <a:gd name="connsiteY0" fmla="*/ 0 h 803563"/>
                <a:gd name="connsiteX1" fmla="*/ 0 w 1367790"/>
                <a:gd name="connsiteY1" fmla="*/ 221672 h 803563"/>
                <a:gd name="connsiteX2" fmla="*/ 1122218 w 1367790"/>
                <a:gd name="connsiteY2" fmla="*/ 803563 h 803563"/>
                <a:gd name="connsiteX3" fmla="*/ 1367790 w 1367790"/>
                <a:gd name="connsiteY3" fmla="*/ 511232 h 803563"/>
                <a:gd name="connsiteX4" fmla="*/ 429491 w 1367790"/>
                <a:gd name="connsiteY4" fmla="*/ 0 h 803563"/>
                <a:gd name="connsiteX0" fmla="*/ 429491 w 1367790"/>
                <a:gd name="connsiteY0" fmla="*/ 0 h 807373"/>
                <a:gd name="connsiteX1" fmla="*/ 0 w 1367790"/>
                <a:gd name="connsiteY1" fmla="*/ 221672 h 807373"/>
                <a:gd name="connsiteX2" fmla="*/ 1065068 w 1367790"/>
                <a:gd name="connsiteY2" fmla="*/ 807373 h 807373"/>
                <a:gd name="connsiteX3" fmla="*/ 1367790 w 1367790"/>
                <a:gd name="connsiteY3" fmla="*/ 511232 h 807373"/>
                <a:gd name="connsiteX4" fmla="*/ 429491 w 1367790"/>
                <a:gd name="connsiteY4" fmla="*/ 0 h 80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790" h="807373">
                  <a:moveTo>
                    <a:pt x="429491" y="0"/>
                  </a:moveTo>
                  <a:lnTo>
                    <a:pt x="0" y="221672"/>
                  </a:lnTo>
                  <a:lnTo>
                    <a:pt x="1065068" y="807373"/>
                  </a:lnTo>
                  <a:lnTo>
                    <a:pt x="1367790" y="511232"/>
                  </a:lnTo>
                  <a:lnTo>
                    <a:pt x="429491" y="0"/>
                  </a:lnTo>
                  <a:close/>
                </a:path>
              </a:pathLst>
            </a:custGeom>
            <a:solidFill>
              <a:srgbClr val="BC8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6C11640C-5E1B-479D-9177-18C984D5CEEB}"/>
                </a:ext>
              </a:extLst>
            </p:cNvPr>
            <p:cNvSpPr/>
            <p:nvPr/>
          </p:nvSpPr>
          <p:spPr>
            <a:xfrm>
              <a:off x="6094709" y="4875198"/>
              <a:ext cx="1367896" cy="972743"/>
            </a:xfrm>
            <a:custGeom>
              <a:avLst/>
              <a:gdLst>
                <a:gd name="connsiteX0" fmla="*/ 0 w 1205346"/>
                <a:gd name="connsiteY0" fmla="*/ 457200 h 748145"/>
                <a:gd name="connsiteX1" fmla="*/ 277091 w 1205346"/>
                <a:gd name="connsiteY1" fmla="*/ 748145 h 748145"/>
                <a:gd name="connsiteX2" fmla="*/ 1205346 w 1205346"/>
                <a:gd name="connsiteY2" fmla="*/ 263236 h 748145"/>
                <a:gd name="connsiteX3" fmla="*/ 900546 w 1205346"/>
                <a:gd name="connsiteY3" fmla="*/ 0 h 748145"/>
                <a:gd name="connsiteX4" fmla="*/ 0 w 1205346"/>
                <a:gd name="connsiteY4" fmla="*/ 457200 h 748145"/>
                <a:gd name="connsiteX0" fmla="*/ 0 w 1205346"/>
                <a:gd name="connsiteY0" fmla="*/ 472440 h 763385"/>
                <a:gd name="connsiteX1" fmla="*/ 277091 w 1205346"/>
                <a:gd name="connsiteY1" fmla="*/ 763385 h 763385"/>
                <a:gd name="connsiteX2" fmla="*/ 1205346 w 1205346"/>
                <a:gd name="connsiteY2" fmla="*/ 278476 h 763385"/>
                <a:gd name="connsiteX3" fmla="*/ 931026 w 1205346"/>
                <a:gd name="connsiteY3" fmla="*/ 0 h 763385"/>
                <a:gd name="connsiteX4" fmla="*/ 0 w 1205346"/>
                <a:gd name="connsiteY4" fmla="*/ 472440 h 763385"/>
                <a:gd name="connsiteX0" fmla="*/ 0 w 1239636"/>
                <a:gd name="connsiteY0" fmla="*/ 472440 h 763385"/>
                <a:gd name="connsiteX1" fmla="*/ 277091 w 1239636"/>
                <a:gd name="connsiteY1" fmla="*/ 763385 h 763385"/>
                <a:gd name="connsiteX2" fmla="*/ 1239636 w 1239636"/>
                <a:gd name="connsiteY2" fmla="*/ 251806 h 763385"/>
                <a:gd name="connsiteX3" fmla="*/ 931026 w 1239636"/>
                <a:gd name="connsiteY3" fmla="*/ 0 h 763385"/>
                <a:gd name="connsiteX4" fmla="*/ 0 w 1239636"/>
                <a:gd name="connsiteY4" fmla="*/ 472440 h 763385"/>
                <a:gd name="connsiteX0" fmla="*/ 0 w 1239636"/>
                <a:gd name="connsiteY0" fmla="*/ 472440 h 919745"/>
                <a:gd name="connsiteX1" fmla="*/ 233698 w 1239636"/>
                <a:gd name="connsiteY1" fmla="*/ 919745 h 919745"/>
                <a:gd name="connsiteX2" fmla="*/ 1239636 w 1239636"/>
                <a:gd name="connsiteY2" fmla="*/ 251806 h 919745"/>
                <a:gd name="connsiteX3" fmla="*/ 931026 w 1239636"/>
                <a:gd name="connsiteY3" fmla="*/ 0 h 919745"/>
                <a:gd name="connsiteX4" fmla="*/ 0 w 1239636"/>
                <a:gd name="connsiteY4" fmla="*/ 472440 h 919745"/>
                <a:gd name="connsiteX0" fmla="*/ 0 w 1227802"/>
                <a:gd name="connsiteY0" fmla="*/ 472440 h 919745"/>
                <a:gd name="connsiteX1" fmla="*/ 233698 w 1227802"/>
                <a:gd name="connsiteY1" fmla="*/ 919745 h 919745"/>
                <a:gd name="connsiteX2" fmla="*/ 1227802 w 1227802"/>
                <a:gd name="connsiteY2" fmla="*/ 398968 h 919745"/>
                <a:gd name="connsiteX3" fmla="*/ 931026 w 1227802"/>
                <a:gd name="connsiteY3" fmla="*/ 0 h 919745"/>
                <a:gd name="connsiteX4" fmla="*/ 0 w 1227802"/>
                <a:gd name="connsiteY4" fmla="*/ 472440 h 919745"/>
                <a:gd name="connsiteX0" fmla="*/ 0 w 1109455"/>
                <a:gd name="connsiteY0" fmla="*/ 394260 h 919745"/>
                <a:gd name="connsiteX1" fmla="*/ 115351 w 1109455"/>
                <a:gd name="connsiteY1" fmla="*/ 919745 h 919745"/>
                <a:gd name="connsiteX2" fmla="*/ 1109455 w 1109455"/>
                <a:gd name="connsiteY2" fmla="*/ 398968 h 919745"/>
                <a:gd name="connsiteX3" fmla="*/ 812679 w 1109455"/>
                <a:gd name="connsiteY3" fmla="*/ 0 h 919745"/>
                <a:gd name="connsiteX4" fmla="*/ 0 w 1109455"/>
                <a:gd name="connsiteY4" fmla="*/ 394260 h 91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455" h="919745">
                  <a:moveTo>
                    <a:pt x="0" y="394260"/>
                  </a:moveTo>
                  <a:lnTo>
                    <a:pt x="115351" y="919745"/>
                  </a:lnTo>
                  <a:lnTo>
                    <a:pt x="1109455" y="398968"/>
                  </a:lnTo>
                  <a:lnTo>
                    <a:pt x="812679" y="0"/>
                  </a:lnTo>
                  <a:lnTo>
                    <a:pt x="0" y="39426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0FDBEE1F-791D-444A-B9F0-9E7766C87374}"/>
                </a:ext>
              </a:extLst>
            </p:cNvPr>
            <p:cNvSpPr/>
            <p:nvPr/>
          </p:nvSpPr>
          <p:spPr>
            <a:xfrm>
              <a:off x="6100948" y="4806142"/>
              <a:ext cx="1239636" cy="763385"/>
            </a:xfrm>
            <a:custGeom>
              <a:avLst/>
              <a:gdLst>
                <a:gd name="connsiteX0" fmla="*/ 0 w 1205346"/>
                <a:gd name="connsiteY0" fmla="*/ 457200 h 748145"/>
                <a:gd name="connsiteX1" fmla="*/ 277091 w 1205346"/>
                <a:gd name="connsiteY1" fmla="*/ 748145 h 748145"/>
                <a:gd name="connsiteX2" fmla="*/ 1205346 w 1205346"/>
                <a:gd name="connsiteY2" fmla="*/ 263236 h 748145"/>
                <a:gd name="connsiteX3" fmla="*/ 900546 w 1205346"/>
                <a:gd name="connsiteY3" fmla="*/ 0 h 748145"/>
                <a:gd name="connsiteX4" fmla="*/ 0 w 1205346"/>
                <a:gd name="connsiteY4" fmla="*/ 457200 h 748145"/>
                <a:gd name="connsiteX0" fmla="*/ 0 w 1205346"/>
                <a:gd name="connsiteY0" fmla="*/ 472440 h 763385"/>
                <a:gd name="connsiteX1" fmla="*/ 277091 w 1205346"/>
                <a:gd name="connsiteY1" fmla="*/ 763385 h 763385"/>
                <a:gd name="connsiteX2" fmla="*/ 1205346 w 1205346"/>
                <a:gd name="connsiteY2" fmla="*/ 278476 h 763385"/>
                <a:gd name="connsiteX3" fmla="*/ 931026 w 1205346"/>
                <a:gd name="connsiteY3" fmla="*/ 0 h 763385"/>
                <a:gd name="connsiteX4" fmla="*/ 0 w 1205346"/>
                <a:gd name="connsiteY4" fmla="*/ 472440 h 763385"/>
                <a:gd name="connsiteX0" fmla="*/ 0 w 1239636"/>
                <a:gd name="connsiteY0" fmla="*/ 472440 h 763385"/>
                <a:gd name="connsiteX1" fmla="*/ 277091 w 1239636"/>
                <a:gd name="connsiteY1" fmla="*/ 763385 h 763385"/>
                <a:gd name="connsiteX2" fmla="*/ 1239636 w 1239636"/>
                <a:gd name="connsiteY2" fmla="*/ 251806 h 763385"/>
                <a:gd name="connsiteX3" fmla="*/ 931026 w 1239636"/>
                <a:gd name="connsiteY3" fmla="*/ 0 h 763385"/>
                <a:gd name="connsiteX4" fmla="*/ 0 w 1239636"/>
                <a:gd name="connsiteY4" fmla="*/ 472440 h 7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9636" h="763385">
                  <a:moveTo>
                    <a:pt x="0" y="472440"/>
                  </a:moveTo>
                  <a:lnTo>
                    <a:pt x="277091" y="763385"/>
                  </a:lnTo>
                  <a:lnTo>
                    <a:pt x="1239636" y="251806"/>
                  </a:lnTo>
                  <a:lnTo>
                    <a:pt x="931026" y="0"/>
                  </a:lnTo>
                  <a:lnTo>
                    <a:pt x="0" y="472440"/>
                  </a:lnTo>
                  <a:close/>
                </a:path>
              </a:pathLst>
            </a:custGeom>
            <a:solidFill>
              <a:srgbClr val="D5A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0985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97" grpId="0"/>
      <p:bldP spid="94" grpId="0"/>
      <p:bldP spid="91" grpId="0"/>
    </p:bldLst>
  </p:timing>
</p:sld>
</file>

<file path=ppt/theme/theme1.xml><?xml version="1.0" encoding="utf-8"?>
<a:theme xmlns:a="http://schemas.openxmlformats.org/drawingml/2006/main" name="1_Office Theme">
  <a:themeElements>
    <a:clrScheme name="UKK">
      <a:dk1>
        <a:sysClr val="windowText" lastClr="000000"/>
      </a:dk1>
      <a:lt1>
        <a:sysClr val="window" lastClr="FFFFFF"/>
      </a:lt1>
      <a:dk2>
        <a:srgbClr val="253627"/>
      </a:dk2>
      <a:lt2>
        <a:srgbClr val="E7E6E6"/>
      </a:lt2>
      <a:accent1>
        <a:srgbClr val="008D36"/>
      </a:accent1>
      <a:accent2>
        <a:srgbClr val="006633"/>
      </a:accent2>
      <a:accent3>
        <a:srgbClr val="F1DF8C"/>
      </a:accent3>
      <a:accent4>
        <a:srgbClr val="CDCB7D"/>
      </a:accent4>
      <a:accent5>
        <a:srgbClr val="95C11F"/>
      </a:accent5>
      <a:accent6>
        <a:srgbClr val="EBF1D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3_Office Theme">
  <a:themeElements>
    <a:clrScheme name="st UKK2">
      <a:dk1>
        <a:sysClr val="windowText" lastClr="000000"/>
      </a:dk1>
      <a:lt1>
        <a:sysClr val="window" lastClr="FFFFFF"/>
      </a:lt1>
      <a:dk2>
        <a:srgbClr val="253627"/>
      </a:dk2>
      <a:lt2>
        <a:srgbClr val="E7E6E6"/>
      </a:lt2>
      <a:accent1>
        <a:srgbClr val="008D36"/>
      </a:accent1>
      <a:accent2>
        <a:srgbClr val="006633"/>
      </a:accent2>
      <a:accent3>
        <a:srgbClr val="F1DF8C"/>
      </a:accent3>
      <a:accent4>
        <a:srgbClr val="CDCB7D"/>
      </a:accent4>
      <a:accent5>
        <a:srgbClr val="95C11F"/>
      </a:accent5>
      <a:accent6>
        <a:srgbClr val="EBF1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1052</Words>
  <Application>Microsoft Office PowerPoint</Application>
  <PresentationFormat>Widescreen</PresentationFormat>
  <Paragraphs>220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43" baseType="lpstr">
      <vt:lpstr>Poppins</vt:lpstr>
      <vt:lpstr>Arial</vt:lpstr>
      <vt:lpstr>Poppins Bold</vt:lpstr>
      <vt:lpstr>Open Sans</vt:lpstr>
      <vt:lpstr>Century Gothic</vt:lpstr>
      <vt:lpstr>Andalus</vt:lpstr>
      <vt:lpstr>Calibri</vt:lpstr>
      <vt:lpstr>맑은 고딕</vt:lpstr>
      <vt:lpstr>Montserrat ExtraBold</vt:lpstr>
      <vt:lpstr>Futura BdCn BT</vt:lpstr>
      <vt:lpstr>Open Sans ExtraBold</vt:lpstr>
      <vt:lpstr>SimSun</vt:lpstr>
      <vt:lpstr>Poppins Light</vt:lpstr>
      <vt:lpstr>Franklin Gothic Medium Cond</vt:lpstr>
      <vt:lpstr>Open Sans SemiBold</vt:lpstr>
      <vt:lpstr>Arial Black</vt:lpstr>
      <vt:lpstr>Helvetica</vt:lpstr>
      <vt:lpstr>Signika Negative</vt:lpstr>
      <vt:lpstr>ＭＳ Ｐゴシック</vt:lpstr>
      <vt:lpstr>Poppins ExtraBold</vt:lpstr>
      <vt:lpstr>Oswald Medium</vt:lpstr>
      <vt:lpstr>Montserrat SemiBold</vt:lpstr>
      <vt:lpstr>Calibri Light</vt:lpstr>
      <vt:lpstr>Futura Bk BT</vt:lpstr>
      <vt:lpstr>Montserrat</vt:lpstr>
      <vt:lpstr>1_Office Theme</vt:lpstr>
      <vt:lpstr>13_Office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Sambutan Kepala BPS</dc:title>
  <dc:creator>Kadir</dc:creator>
  <cp:lastModifiedBy>Admin PST Point</cp:lastModifiedBy>
  <cp:revision>176</cp:revision>
  <dcterms:created xsi:type="dcterms:W3CDTF">2023-11-24T10:04:00Z</dcterms:created>
  <dcterms:modified xsi:type="dcterms:W3CDTF">2024-09-09T05:30:56Z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1A2D7BF461B84CB9916CA3DEEC1BE776_12</vt:lpwstr>
  </property>
  <property fmtid="{D5CDD505-2E9C-101B-9397-08002B2CF9AE}" pid="3" name="KSOProductBuildVer">
    <vt:lpwstr>1033-12.2.0.13306</vt:lpwstr>
  </property>
</Properties>
</file>